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</p:sldMasterIdLst>
  <p:sldIdLst>
    <p:sldId id="263" r:id="rId5"/>
    <p:sldId id="264" r:id="rId6"/>
    <p:sldId id="265" r:id="rId7"/>
    <p:sldId id="266" r:id="rId8"/>
    <p:sldId id="267" r:id="rId9"/>
    <p:sldId id="268" r:id="rId10"/>
    <p:sldId id="269" r:id="rId11"/>
    <p:sldId id="273" r:id="rId12"/>
    <p:sldId id="274" r:id="rId13"/>
    <p:sldId id="275" r:id="rId14"/>
    <p:sldId id="270" r:id="rId15"/>
    <p:sldId id="271" r:id="rId16"/>
    <p:sldId id="277" r:id="rId17"/>
    <p:sldId id="276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4F9665-611C-4A8F-A9FC-505EE7749BF4}" v="4" dt="2023-12-11T15:20:24.143"/>
    <p1510:client id="{15639F2A-BC13-E592-987E-5ACB45D68701}" v="1" dt="2023-12-11T15:14:13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1"/>
            <a:ext cx="12188388" cy="68579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55840" y="2870731"/>
            <a:ext cx="6912768" cy="1038323"/>
          </a:xfrm>
        </p:spPr>
        <p:txBody>
          <a:bodyPr anchor="t">
            <a:normAutofit/>
          </a:bodyPr>
          <a:lstStyle>
            <a:lvl1pPr algn="l">
              <a:defRPr sz="3333" b="0" cap="none" baseline="0"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MX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1" y="3076775"/>
            <a:ext cx="2640000" cy="544247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767701" y="3765043"/>
            <a:ext cx="2640000" cy="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</p:spTree>
    <p:extLst>
      <p:ext uri="{BB962C8B-B14F-4D97-AF65-F5344CB8AC3E}">
        <p14:creationId xmlns:p14="http://schemas.microsoft.com/office/powerpoint/2010/main" val="333186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1" y="3076775"/>
            <a:ext cx="2640000" cy="54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0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1" t="95545" r="15312"/>
          <a:stretch/>
        </p:blipFill>
        <p:spPr>
          <a:xfrm>
            <a:off x="0" y="6602681"/>
            <a:ext cx="12192000" cy="255319"/>
          </a:xfrm>
          <a:prstGeom prst="rect">
            <a:avLst/>
          </a:prstGeom>
        </p:spPr>
      </p:pic>
      <p:pic>
        <p:nvPicPr>
          <p:cNvPr id="3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304" y="6637087"/>
            <a:ext cx="904690" cy="18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74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1D3F9247-5142-4E4D-9F5F-89B3BE41EB88}" type="datetimeFigureOut">
              <a:rPr lang="es-ES" smtClean="0"/>
              <a:t>11/12/2023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171D8901-8423-4CCE-8F7F-F60F5040D7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489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9" y="161544"/>
            <a:ext cx="4389120" cy="653491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1" y="3076775"/>
            <a:ext cx="2640000" cy="544247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767701" y="3765043"/>
            <a:ext cx="2640000" cy="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</p:spTree>
    <p:extLst>
      <p:ext uri="{BB962C8B-B14F-4D97-AF65-F5344CB8AC3E}">
        <p14:creationId xmlns:p14="http://schemas.microsoft.com/office/powerpoint/2010/main" val="288298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9" y="161544"/>
            <a:ext cx="4389120" cy="653491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1" y="3076775"/>
            <a:ext cx="2640000" cy="544247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767701" y="3765043"/>
            <a:ext cx="2640000" cy="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</p:spTree>
    <p:extLst>
      <p:ext uri="{BB962C8B-B14F-4D97-AF65-F5344CB8AC3E}">
        <p14:creationId xmlns:p14="http://schemas.microsoft.com/office/powerpoint/2010/main" val="62410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9" y="161544"/>
            <a:ext cx="4389120" cy="653491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1" y="3076775"/>
            <a:ext cx="2640000" cy="544247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767701" y="3765043"/>
            <a:ext cx="2640000" cy="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</p:spTree>
    <p:extLst>
      <p:ext uri="{BB962C8B-B14F-4D97-AF65-F5344CB8AC3E}">
        <p14:creationId xmlns:p14="http://schemas.microsoft.com/office/powerpoint/2010/main" val="103949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1"/>
            <a:ext cx="12188388" cy="68579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55840" y="3044958"/>
            <a:ext cx="7200800" cy="1354217"/>
          </a:xfrm>
        </p:spPr>
        <p:txBody>
          <a:bodyPr>
            <a:spAutoFit/>
          </a:bodyPr>
          <a:lstStyle>
            <a:lvl1pPr algn="l">
              <a:defRPr sz="4000" cap="all" baseline="0"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MX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1" y="3076775"/>
            <a:ext cx="2640000" cy="544247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767701" y="3765043"/>
            <a:ext cx="2640000" cy="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</p:spTree>
    <p:extLst>
      <p:ext uri="{BB962C8B-B14F-4D97-AF65-F5344CB8AC3E}">
        <p14:creationId xmlns:p14="http://schemas.microsoft.com/office/powerpoint/2010/main" val="115558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656000" y="3058590"/>
            <a:ext cx="7200000" cy="1323439"/>
          </a:xfrm>
        </p:spPr>
        <p:txBody>
          <a:bodyPr vert="horz" lIns="91440" tIns="45720" rIns="91440" bIns="45720" rtlCol="0" anchor="ctr">
            <a:spAutoFit/>
          </a:bodyPr>
          <a:lstStyle>
            <a:lvl1pPr algn="l">
              <a:defRPr lang="es-MX" sz="4000" cap="all" baseline="0">
                <a:latin typeface="Calibri Light" panose="020F0302020204030204" pitchFamily="34" charset="0"/>
              </a:defRPr>
            </a:lvl1pPr>
          </a:lstStyle>
          <a:p>
            <a:pPr marL="0" lvl="0" algn="l"/>
            <a:r>
              <a:rPr lang="en-US"/>
              <a:t>Click to edit Master title style</a:t>
            </a:r>
            <a:endParaRPr lang="es-MX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1" y="3076775"/>
            <a:ext cx="2640000" cy="544247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767701" y="3765043"/>
            <a:ext cx="2640000" cy="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</p:spTree>
    <p:extLst>
      <p:ext uri="{BB962C8B-B14F-4D97-AF65-F5344CB8AC3E}">
        <p14:creationId xmlns:p14="http://schemas.microsoft.com/office/powerpoint/2010/main" val="152956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56000" y="3058590"/>
            <a:ext cx="7200000" cy="1323439"/>
          </a:xfrm>
        </p:spPr>
        <p:txBody>
          <a:bodyPr vert="horz" lIns="91440" tIns="45720" rIns="91440" bIns="45720" rtlCol="0" anchor="ctr">
            <a:spAutoFit/>
          </a:bodyPr>
          <a:lstStyle>
            <a:lvl1pPr algn="l">
              <a:defRPr lang="es-MX" sz="4000" cap="all" baseline="0">
                <a:latin typeface="Calibri Light" panose="020F0302020204030204" pitchFamily="34" charset="0"/>
              </a:defRPr>
            </a:lvl1pPr>
          </a:lstStyle>
          <a:p>
            <a:pPr marL="0" lvl="0" algn="l"/>
            <a:r>
              <a:rPr lang="en-US"/>
              <a:t>Click to edit Master title style</a:t>
            </a:r>
            <a:endParaRPr lang="es-MX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1" y="3076775"/>
            <a:ext cx="2640000" cy="544247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767701" y="3765043"/>
            <a:ext cx="2640000" cy="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</p:spTree>
    <p:extLst>
      <p:ext uri="{BB962C8B-B14F-4D97-AF65-F5344CB8AC3E}">
        <p14:creationId xmlns:p14="http://schemas.microsoft.com/office/powerpoint/2010/main" val="152482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1" y="3076775"/>
            <a:ext cx="2640000" cy="544247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767701" y="3765043"/>
            <a:ext cx="2640000" cy="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4656000" y="3058590"/>
            <a:ext cx="7200000" cy="1323439"/>
          </a:xfrm>
        </p:spPr>
        <p:txBody>
          <a:bodyPr vert="horz" lIns="91440" tIns="45720" rIns="91440" bIns="45720" rtlCol="0" anchor="ctr">
            <a:spAutoFit/>
          </a:bodyPr>
          <a:lstStyle>
            <a:lvl1pPr algn="l">
              <a:defRPr lang="es-MX" sz="4000" cap="all" baseline="0">
                <a:latin typeface="Calibri Light" panose="020F0302020204030204" pitchFamily="34" charset="0"/>
              </a:defRPr>
            </a:lvl1pPr>
          </a:lstStyle>
          <a:p>
            <a:pPr marL="0" lvl="0" algn="l"/>
            <a:r>
              <a:rPr lang="en-US"/>
              <a:t>Click to edit Master title style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93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9" y="161544"/>
            <a:ext cx="4389120" cy="653491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1" y="3076775"/>
            <a:ext cx="2640000" cy="544247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767701" y="3765043"/>
            <a:ext cx="2640000" cy="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</p:spTree>
    <p:extLst>
      <p:ext uri="{BB962C8B-B14F-4D97-AF65-F5344CB8AC3E}">
        <p14:creationId xmlns:p14="http://schemas.microsoft.com/office/powerpoint/2010/main" val="38547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05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ose.perez@pazcorp.c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062" y="3809845"/>
            <a:ext cx="6912768" cy="67565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b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¿CÓMO INSTALAR BNOVUS 2.0 Check In?</a:t>
            </a:r>
            <a:endParaRPr lang="es-E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75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18046" y="131941"/>
            <a:ext cx="1556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Paso 9</a:t>
            </a:r>
            <a:endParaRPr lang="es-CL" sz="4000" dirty="0">
              <a:solidFill>
                <a:srgbClr val="002060"/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1435615" y="1221165"/>
            <a:ext cx="9092342" cy="4996485"/>
            <a:chOff x="1435615" y="1221165"/>
            <a:chExt cx="9092342" cy="4996485"/>
          </a:xfrm>
        </p:grpSpPr>
        <p:pic>
          <p:nvPicPr>
            <p:cNvPr id="11" name="Picture 2" descr="https://lh3.googleusercontent.com/1dJyszsmzSo7ghvRnKXEpcyU5_75vBhr3OIvqkRbsjrpujQYXlZd7m8RlUY3N7h6sm3xr658S61lkKBqBrpTF6nt9U0Hm37vrc--KGaA7fA7t_d4stH5MbQlXPgjJRIXAWftp3xP3TiGzfG2udibgj17-kRalODdun4sO1W6HVZbfPVcOtuX33j4jvoyRiFzd387QqOEqxFKPA1XDbs_dhu3y5zlE4pt2JQDvSPIMyErO25kvwiqDkNPI73e1xNGjlTvM2WLwBkhLzLzOANppQEsR-RPRUB75L1Qt4aPKb7rbiU74CIxe-rBhetq1-IOx0hxDlgBX4pNUVbgxZj2p_TbeXkxzkUMqv6Cnr1iciODMbk3cXsE_v3ZzHMaMIh7VF5oxrMWWX7GuaVFajbP-uheFqn_0hC6uCS0uT-IafJ8670UcHq5IemULVJYFmsIo0fY7m80McA5uw98bq0B1wPWQPehx6mvyHzTDB1Shjy--DAguwn3VmxdbFzStEAIE8Z8GA7gc_Wq9E_zpBjsGK5C8mUYNo0twl8GodSfJ66UfmrNIjrhSzq0J1bTL3duQlyvt69GdqXd0fwRnCOFjuZiKRhsfVRvmav_sYKBi-ja7P_wCmN6XeoR59JSsKqSRZZG0p9HGk8j_1xjBG442MV8eQIuC40=w327-h689-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615" y="1221165"/>
              <a:ext cx="3680083" cy="499648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Conector angular 4"/>
            <p:cNvCxnSpPr>
              <a:stCxn id="10" idx="1"/>
              <a:endCxn id="12" idx="3"/>
            </p:cNvCxnSpPr>
            <p:nvPr/>
          </p:nvCxnSpPr>
          <p:spPr>
            <a:xfrm rot="10800000" flipV="1">
              <a:off x="5029202" y="3200396"/>
              <a:ext cx="2334141" cy="302743"/>
            </a:xfrm>
            <a:prstGeom prst="bentConnector3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ángulo 9"/>
            <p:cNvSpPr/>
            <p:nvPr/>
          </p:nvSpPr>
          <p:spPr>
            <a:xfrm>
              <a:off x="7363342" y="2039310"/>
              <a:ext cx="3164615" cy="2322174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Al 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hacer clic en el botón de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“Check In”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 se visualizará un listado de los marcajes realizados indicando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Hora, Fecha, Área y Evento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como se observa en la imagen.</a:t>
              </a:r>
              <a:endParaRPr lang="es-CL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472686" y="1433382"/>
              <a:ext cx="3556515" cy="4139515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948564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865352" y="129485"/>
            <a:ext cx="1816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Paso 10</a:t>
            </a:r>
            <a:endParaRPr lang="es-CL" sz="4000" dirty="0">
              <a:solidFill>
                <a:srgbClr val="002060"/>
              </a:solidFill>
            </a:endParaRPr>
          </a:p>
        </p:txBody>
      </p:sp>
      <p:grpSp>
        <p:nvGrpSpPr>
          <p:cNvPr id="10283" name="Grupo 10282"/>
          <p:cNvGrpSpPr/>
          <p:nvPr/>
        </p:nvGrpSpPr>
        <p:grpSpPr>
          <a:xfrm>
            <a:off x="684030" y="709756"/>
            <a:ext cx="10708901" cy="5242902"/>
            <a:chOff x="609888" y="709756"/>
            <a:chExt cx="10708901" cy="5326049"/>
          </a:xfrm>
        </p:grpSpPr>
        <p:pic>
          <p:nvPicPr>
            <p:cNvPr id="10262" name="Picture 8" descr="https://lh3.googleusercontent.com/mH5nY7t4v62wy5M-N6S3euZjNGLWdmIHdNrAS8BnyQLXExGXK4s5cpoGk9AFq3cWfkgrdHf37YbL7GOene5icCHkZeD7_pFOnv-HL7q8SyABFTMP_epCUiIfufFDhtGBzkHtkCMhcFraUuq-P43DwglUaX26UUzuOIibhscjusBiTEFVQamVjNnLTTBd8fJtzMI5M-smCNmRq-KK9uG5aToNqsunn_8w4tvBkjZbkt-H8iAIIQVCH0irrIzy_tdp1z6mwRqkzRzyizDwTv-71G-A8rBA7I4UjPIo-3ggNitb8zebPajEWA4hg7Xrn3K2G99ZVwaUb7rUENmdhSAo9k73D4_WDAhBVWqRpsMQain-UJvxSqF3tKT48Qku8br5ShR_8XkhKDzKsVg3EIZN0Ks_Ql5BEBV8bOiwj18gF57y_rXCJkBpVyU_ct5Vi8Kq9NaLcxDb7tuadWghYhpgQ0GxBmjRO9dMdri7CcuF8jVqgMsnbj5Lej6m_QDK1y-E5iMFptC5dZOrSVWPfkR0X4Xz4MRpdmhijtet_zko9-9s8Hh20rzong62KFvK_3s9pVJxeYWB38eyjgP625fxiAIoyPC1z0wLn_91agM5qFkMZ174u5K85gDouA3OSmK52pj2LjkxINik5wEGspIQQeES-vlCYKY=w327-h689-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1053" y="1418907"/>
              <a:ext cx="2312477" cy="3759104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ángulo 3"/>
            <p:cNvSpPr/>
            <p:nvPr/>
          </p:nvSpPr>
          <p:spPr>
            <a:xfrm>
              <a:off x="8390237" y="2283914"/>
              <a:ext cx="2928552" cy="3751891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Al hacer clic en </a:t>
              </a:r>
              <a:r>
                <a:rPr lang="es-E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“Registrar </a:t>
              </a:r>
              <a:r>
                <a:rPr lang="es-ES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Checkin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 deberá llenar los datos del punto </a:t>
              </a:r>
              <a:r>
                <a:rPr lang="es-E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Datos requeridos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: área, evento y nota de ser necesario. Luego hacer clic en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tomar foto 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cuando ya esté tomada la foto se le dará clic en </a:t>
              </a:r>
              <a:r>
                <a:rPr lang="es-E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Aceptar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 este paso depende de cada teléfono. 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como se observa en la imagen.</a:t>
              </a:r>
              <a:endParaRPr lang="es-CL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2" descr="https://lh3.googleusercontent.com/1dJyszsmzSo7ghvRnKXEpcyU5_75vBhr3OIvqkRbsjrpujQYXlZd7m8RlUY3N7h6sm3xr658S61lkKBqBrpTF6nt9U0Hm37vrc--KGaA7fA7t_d4stH5MbQlXPgjJRIXAWftp3xP3TiGzfG2udibgj17-kRalODdun4sO1W6HVZbfPVcOtuX33j4jvoyRiFzd387QqOEqxFKPA1XDbs_dhu3y5zlE4pt2JQDvSPIMyErO25kvwiqDkNPI73e1xNGjlTvM2WLwBkhLzLzOANppQEsR-RPRUB75L1Qt4aPKb7rbiU74CIxe-rBhetq1-IOx0hxDlgBX4pNUVbgxZj2p_TbeXkxzkUMqv6Cnr1iciODMbk3cXsE_v3ZzHMaMIh7VF5oxrMWWX7GuaVFajbP-uheFqn_0hC6uCS0uT-IafJ8670UcHq5IemULVJYFmsIo0fY7m80McA5uw98bq0B1wPWQPehx6mvyHzTDB1Shjy--DAguwn3VmxdbFzStEAIE8Z8GA7gc_Wq9E_zpBjsGK5C8mUYNo0twl8GodSfJ66UfmrNIjrhSzq0J1bTL3duQlyvt69GdqXd0fwRnCOFjuZiKRhsfVRvmav_sYKBi-ja7P_wCmN6XeoR59JSsKqSRZZG0p9HGk8j_1xjBG442MV8eQIuC40=w327-h689-n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888" y="709756"/>
              <a:ext cx="2306077" cy="3779502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ángulo 5"/>
            <p:cNvSpPr/>
            <p:nvPr/>
          </p:nvSpPr>
          <p:spPr>
            <a:xfrm>
              <a:off x="1187037" y="3991233"/>
              <a:ext cx="1173104" cy="284205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5" name="Conector angular 4"/>
            <p:cNvCxnSpPr>
              <a:stCxn id="4" idx="3"/>
              <a:endCxn id="6" idx="1"/>
            </p:cNvCxnSpPr>
            <p:nvPr/>
          </p:nvCxnSpPr>
          <p:spPr>
            <a:xfrm flipH="1" flipV="1">
              <a:off x="1187037" y="4133336"/>
              <a:ext cx="10131752" cy="26524"/>
            </a:xfrm>
            <a:prstGeom prst="bentConnector5">
              <a:avLst>
                <a:gd name="adj1" fmla="val -2256"/>
                <a:gd name="adj2" fmla="val 7948142"/>
                <a:gd name="adj3" fmla="val 102256"/>
              </a:avLst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44" name="Picture 4" descr="https://lh3.googleusercontent.com/RewEKWamiqGQXCI1WECa9LBDL18Z-eudbStisZRT8tia1YQPrQx2cP3NkhtoDm1H8EAPpmMIe5IUjFBF6Ol0jAxp4ObUap6EvKvHfS_8-9DQB4yTnwboAqQMwolzB25PdlaMWbguDfs4pCaQOD7O6NX8jn8VCVZi4jwV6kvmIJ_njeIXLpsxPi0tgr17E8ziJv-OoOy2ZmXTloAEKGGNA4mUfNQfDf1OKE-uySNBBd35thwIVvaz43A2b6FlzrGyA7YcbsgfUtC2yimT3m7Wfio8tJQN3tqPhPrfRWydbtqU_zevGNSs8jK2al4J-XvG9BlxjwirjBSBDHHZ700UE_qPp48IQw8wU06OYUfpcuCXZZtLZhjc_cky_-bX4IPlLmb6cJWxqQwno5Loo8Tt-RpxSUnQZXC1OXJIKT8QIkpP7xwu1G_nTpOmwxyEqq1qwtRb9UsBI-mk22_M_hXktgdjpvE8HDjx9izl0I3BqQtdaKe7htHBTIqryBBeBinr14nvVLpwxXhQnFGp3BbmbBGAcfIOO0zFw7LxklqTPjkZJMWkNASX75fCCJEXEzdM-Nqxvtf0wvrxiIhgcu2JfHte89IChKCZfnKDYls9aRtyOrc_Lo47iCWeIaBPS48ehXwqFyV5fFSSe4NAYtAa-5bCnvquQaI=w327-h689-n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774" y="1129460"/>
              <a:ext cx="2310541" cy="3759104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ángulo 37"/>
            <p:cNvSpPr/>
            <p:nvPr/>
          </p:nvSpPr>
          <p:spPr>
            <a:xfrm>
              <a:off x="3150839" y="1493544"/>
              <a:ext cx="2228752" cy="2503866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58" name="Conector angular 57"/>
            <p:cNvCxnSpPr>
              <a:stCxn id="4" idx="2"/>
              <a:endCxn id="38" idx="2"/>
            </p:cNvCxnSpPr>
            <p:nvPr/>
          </p:nvCxnSpPr>
          <p:spPr>
            <a:xfrm rot="5400000" flipH="1">
              <a:off x="6040666" y="2221959"/>
              <a:ext cx="2038395" cy="5589298"/>
            </a:xfrm>
            <a:prstGeom prst="bentConnector3">
              <a:avLst>
                <a:gd name="adj1" fmla="val -11393"/>
              </a:avLst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ángulo 71"/>
            <p:cNvSpPr/>
            <p:nvPr/>
          </p:nvSpPr>
          <p:spPr>
            <a:xfrm>
              <a:off x="6580547" y="4540930"/>
              <a:ext cx="611085" cy="445611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68" name="Conector angular 67"/>
            <p:cNvCxnSpPr>
              <a:endCxn id="72" idx="2"/>
            </p:cNvCxnSpPr>
            <p:nvPr/>
          </p:nvCxnSpPr>
          <p:spPr>
            <a:xfrm rot="10800000" flipV="1">
              <a:off x="6886090" y="4232844"/>
              <a:ext cx="1553390" cy="753696"/>
            </a:xfrm>
            <a:prstGeom prst="bentConnector4">
              <a:avLst>
                <a:gd name="adj1" fmla="val 15505"/>
                <a:gd name="adj2" fmla="val 237403"/>
              </a:avLst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Elipse 84"/>
            <p:cNvSpPr/>
            <p:nvPr/>
          </p:nvSpPr>
          <p:spPr>
            <a:xfrm>
              <a:off x="1488837" y="3535119"/>
              <a:ext cx="569503" cy="39662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1</a:t>
              </a:r>
              <a:endParaRPr lang="es-CL" b="1" dirty="0">
                <a:solidFill>
                  <a:schemeClr val="bg1"/>
                </a:solidFill>
              </a:endParaRPr>
            </a:p>
          </p:txBody>
        </p:sp>
        <p:sp>
          <p:nvSpPr>
            <p:cNvPr id="86" name="Elipse 85"/>
            <p:cNvSpPr/>
            <p:nvPr/>
          </p:nvSpPr>
          <p:spPr>
            <a:xfrm>
              <a:off x="4773016" y="3479514"/>
              <a:ext cx="569503" cy="39662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2</a:t>
              </a:r>
              <a:endParaRPr lang="es-CL" b="1" dirty="0">
                <a:solidFill>
                  <a:schemeClr val="bg1"/>
                </a:solidFill>
              </a:endParaRPr>
            </a:p>
          </p:txBody>
        </p:sp>
        <p:sp>
          <p:nvSpPr>
            <p:cNvPr id="87" name="Elipse 86"/>
            <p:cNvSpPr/>
            <p:nvPr/>
          </p:nvSpPr>
          <p:spPr>
            <a:xfrm>
              <a:off x="7290488" y="4262117"/>
              <a:ext cx="569503" cy="39662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3</a:t>
              </a:r>
              <a:endParaRPr lang="es-CL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8598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51981" y="228457"/>
            <a:ext cx="1816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Paso 11</a:t>
            </a:r>
            <a:endParaRPr lang="es-CL" sz="4000" dirty="0">
              <a:solidFill>
                <a:srgbClr val="00206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40811" y="2225096"/>
            <a:ext cx="3182453" cy="3416320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Al aceptar la foto volverá a la pantalla de Datos Requeridos donde deberá dar clic en 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Registrar </a:t>
            </a:r>
            <a:r>
              <a:rPr lang="es-E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Checkin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, mostrará el siguiente mensaje: 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Check In está siendo procesado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, posteriormente mostrará en verde </a:t>
            </a: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Bnovus se registró el </a:t>
            </a:r>
            <a:r>
              <a:rPr lang="es-E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ChekIn</a:t>
            </a: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manera exitosa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como se observa en la imagen (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s-CL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lh3.googleusercontent.com/-YSirX8gW9EqClIEj4hNJKwCL11-nWDy1GguwQcjxsYTi7V8I5VKGNoLcr9RrIS4JKjpLEkIpCHVzdm27HDzYC0m4gt4yIsQX3AJCS-FAfDcFUjY4yquxqyuna9FZ_QwKtP77dpjlylriQ1FtA3FZv1ujI-uKaW2vHdeL95inkN7iwO5HfAfXR6SosCCPxOT70h7FRiZj2igEBzIaIvPM9z4HiLBoebuIEmykcxjbpuXbuHkrd1hij01Y5ACA9UwgRbMlnFHB6izbxP4k1fzHhKZGqQYdzxCPSBHAwmKAt2rccrjrz4Ww7GBIDxaDKgpg2Cj49qF666YdrvYLbUS0NQgBqphmXnztvDs9oD8dZg5WaOWT5lp333mPcZFyu4P0kk9pvoVkU2M8ULresrXB-iJkdTvOpwDuI5ko2HcJP4maRNxzfmMmenSBa4YOHVo1zFhwEkcWlG5JGuDYzbCPgdJS6x5XnDIiG5Iyjg9N3tc53lE-3nKNVrHBh-vbGgsEZv-_WZcHkbS30fP6MFtTJhAm6WFEgbCSygINc7bj7xRCqJ2Xh71oxatUjkJffkdiQL_DJQk1hqlUCXJQ8aDt8tB9B2dVhFt8wRl1hE8KkKF-oapqvlN9a1txSJCZiI6riHp95IK7LcNkb61Jq_bFSA4tUMRCW0=w327-h689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15" y="769442"/>
            <a:ext cx="2302666" cy="374556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988537" y="4028303"/>
            <a:ext cx="1439929" cy="29656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8" name="Picture 4" descr="https://lh3.googleusercontent.com/Kn4XM6SMTOZ26UNtbJYOA86_d6p7w7oWR1a3v0yq_4fDad6iFdUFW2I4rnyRClxbtZbvYXq57ifg8uasSeS4Nsyaju8zs79xb6OUQUNzzoyAKnomEXYWtaG2q8kG0E_nrIcIJAicsIeNpxC7A9NJTOAY8_kiabUwlkoOxE96nLvyTYYAHvBdjOfoTVtCoLjuwvZIE2RC6u3TXUHs9qTKrKBkVKz3RRq7rjfHKKxNXOOu069qDNDv8EyiQM5WVZ8-kAQUPMTRqKu9MwwbGPBfzDpGPg0F2qH_GGSB_-JC66Dtz6AobWnlzR1u_8aNNiI-T41OtoenamjjTtxdPKlJpnnWzt_fs3FEWp-G15gZiXIm-9ZfK7US9h0m-U8i7N-_NjEAWXotkEfGiUzXjtIPzQByGQFd9vORQiAS1jF27XjwVdxAPTaB1xLTgzIhLKDeeLX3gjrpk4NkOxLYoHNJjC21Du5adVQ8-kOl6ysmsJiJXP8C9w9bkKYUcyuXVwmJoCoyQ0KEk6_8L7dzil1Tk9AP0PviZRGX4-J5ciqcZ9CVbClXmPVbLrjV5tgqSbXNe2Cv3uFyzfOTjqk3M_2XpLUqK6AnV-sP41r_ExTleqdsWgKX41hzsPppBW9tWkprDu5k9j2T0haNRXqhBo4jGqdEvUsXEtg=w327-h689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08" y="1064162"/>
            <a:ext cx="2302667" cy="378447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6PZAj0iiGp7ib7v4QgZGPG1EsXi36q7Kbs2SjDyczI0jUGGvAoXu31VE8JLcqtVcNjsRUqvik2Ipom5S31l0u-_Rv84GR3_hbpUeB8AkC6SC04m1z_Q3FC3Da5WwAqxsT5TPBW6w6brDC_54vJoerO31RupsqqKAaYjcVkClEYRPd2eiZ67cX8BgBGEPnjfY2RIIxj4NHAGx0jlRqA5F_uWYmRrIn6KT7KX_kNOzXVQwTOTUCV9ywAI68ljdnSJ8d_X8LyABM34ClnPTjwemQS1A45KtvQ5a1w32z1c4q0XfpkF-9V_i7NqW_KNx2YHCY53LRnnqCzCMO-Iu1DiBXP3t-yUwRCNLuC65Y_6fkITWwlv0wgdz37GXmrU1sbOxYyKxTUZZuuMxKvCReDdIzzDST5YaocXr9KIVEd962caTEzW8K6wyEeP1r3No663H9ib0rvz55CubnajuvPWc16FoTVrJ-dl6gyU4D7EK9vSzKnGJk9oEOTYksz1fXIHG3VOyQHZ_lwFyhvwaEDipTYq1_aATDiejLsCVnC_uz0LENNbfZ3eelafksBB59lxObmc8iYS6lBZgo_HYFfKKzsWe-SBedXMDjDzl_tpixWNd8hyxzoHYAqEQxFAoW7Dm92hE38zrP8otSDOvneHAVrfgYXOALM0=w327-h689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47" y="1963069"/>
            <a:ext cx="2302667" cy="378447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3394224" y="1478830"/>
            <a:ext cx="1555633" cy="48423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/>
          <p:cNvSpPr/>
          <p:nvPr/>
        </p:nvSpPr>
        <p:spPr>
          <a:xfrm>
            <a:off x="5532479" y="2176451"/>
            <a:ext cx="2206201" cy="35834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8" name="Conector angular 27"/>
          <p:cNvCxnSpPr>
            <a:stCxn id="4" idx="3"/>
            <a:endCxn id="6" idx="2"/>
          </p:cNvCxnSpPr>
          <p:nvPr/>
        </p:nvCxnSpPr>
        <p:spPr>
          <a:xfrm flipH="1">
            <a:off x="1708502" y="3933256"/>
            <a:ext cx="9814762" cy="391609"/>
          </a:xfrm>
          <a:prstGeom prst="bentConnector4">
            <a:avLst>
              <a:gd name="adj1" fmla="val -2329"/>
              <a:gd name="adj2" fmla="val 623936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r 31"/>
          <p:cNvCxnSpPr>
            <a:stCxn id="4" idx="2"/>
            <a:endCxn id="24" idx="2"/>
          </p:cNvCxnSpPr>
          <p:nvPr/>
        </p:nvCxnSpPr>
        <p:spPr>
          <a:xfrm rot="5400000" flipH="1">
            <a:off x="5212866" y="922245"/>
            <a:ext cx="3678347" cy="5759997"/>
          </a:xfrm>
          <a:prstGeom prst="bentConnector3">
            <a:avLst>
              <a:gd name="adj1" fmla="val -11254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angular 37"/>
          <p:cNvCxnSpPr>
            <a:stCxn id="4" idx="1"/>
            <a:endCxn id="25" idx="2"/>
          </p:cNvCxnSpPr>
          <p:nvPr/>
        </p:nvCxnSpPr>
        <p:spPr>
          <a:xfrm rot="10800000">
            <a:off x="6635581" y="2534798"/>
            <a:ext cx="1705231" cy="1398459"/>
          </a:xfrm>
          <a:prstGeom prst="bentConnector2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ipse 55"/>
          <p:cNvSpPr/>
          <p:nvPr/>
        </p:nvSpPr>
        <p:spPr>
          <a:xfrm>
            <a:off x="2496052" y="4151675"/>
            <a:ext cx="569503" cy="3904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57" name="Elipse 56"/>
          <p:cNvSpPr/>
          <p:nvPr/>
        </p:nvSpPr>
        <p:spPr>
          <a:xfrm>
            <a:off x="4339077" y="2016066"/>
            <a:ext cx="569503" cy="3904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2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58" name="Elipse 57"/>
          <p:cNvSpPr/>
          <p:nvPr/>
        </p:nvSpPr>
        <p:spPr>
          <a:xfrm>
            <a:off x="6836749" y="2571081"/>
            <a:ext cx="569503" cy="3904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3</a:t>
            </a:r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31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51981" y="228457"/>
            <a:ext cx="1816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Paso 12</a:t>
            </a:r>
            <a:endParaRPr lang="es-CL" sz="4000" dirty="0">
              <a:solidFill>
                <a:srgbClr val="002060"/>
              </a:solidFill>
            </a:endParaRPr>
          </a:p>
        </p:txBody>
      </p:sp>
      <p:cxnSp>
        <p:nvCxnSpPr>
          <p:cNvPr id="28" name="Conector angular 27"/>
          <p:cNvCxnSpPr>
            <a:endCxn id="5" idx="1"/>
          </p:cNvCxnSpPr>
          <p:nvPr/>
        </p:nvCxnSpPr>
        <p:spPr>
          <a:xfrm>
            <a:off x="1448656" y="2315815"/>
            <a:ext cx="1777429" cy="1707277"/>
          </a:xfrm>
          <a:prstGeom prst="bentConnector3">
            <a:avLst>
              <a:gd name="adj1" fmla="val 289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085" y="1788259"/>
            <a:ext cx="7818152" cy="4469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1118079" y="1115487"/>
            <a:ext cx="3182453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Una vez realizada la marca, recibirá un correo certificando su 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inicio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término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de jornada laboral.</a:t>
            </a:r>
            <a:endParaRPr lang="es-CL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8630292" y="678094"/>
            <a:ext cx="3184989" cy="1839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Recuerda marcar tu inicio y término de jornada </a:t>
            </a:r>
            <a:r>
              <a:rPr lang="es-CL" sz="2400" u="sng" dirty="0"/>
              <a:t>a diario</a:t>
            </a:r>
            <a:r>
              <a:rPr lang="es-C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2748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64381" y="245005"/>
            <a:ext cx="67362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¿Cuándo Utilizar la Aplicación?</a:t>
            </a:r>
            <a:endParaRPr lang="es-CL" sz="4000" dirty="0">
              <a:solidFill>
                <a:srgbClr val="00206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55515" y="1241200"/>
            <a:ext cx="10153933" cy="1938992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Por ahora utilizaremos B-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Novus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en tres oportunidades: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Marcar cuando realicemos 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Teletrabajo</a:t>
            </a: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(Inicio y Fin).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Cuando el 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Reloj Control</a:t>
            </a: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la Sala de Ventas u Oficina Central esté averiado.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Cuando termine mis labores diarias 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fuera de mi casa o Sala de Ventas</a:t>
            </a: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(previa aprobación de Jefatura). </a:t>
            </a:r>
            <a:endParaRPr lang="es-CL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864381" y="3356363"/>
            <a:ext cx="59865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¿Esta Aplicación es Segura?</a:t>
            </a:r>
            <a:endParaRPr lang="es-CL" sz="4000" dirty="0">
              <a:solidFill>
                <a:srgbClr val="00206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155515" y="4352558"/>
            <a:ext cx="10153933" cy="646331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La aplicación está avalada por la Inspección del Trabajo y cumple con los parámetros de seguridad exigidos.</a:t>
            </a:r>
          </a:p>
        </p:txBody>
      </p:sp>
    </p:spTree>
    <p:extLst>
      <p:ext uri="{BB962C8B-B14F-4D97-AF65-F5344CB8AC3E}">
        <p14:creationId xmlns:p14="http://schemas.microsoft.com/office/powerpoint/2010/main" val="3800873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2544710" y="178608"/>
            <a:ext cx="68390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</a:rPr>
              <a:t>Pasos para instalar Bnovus 2.0 Check In</a:t>
            </a:r>
          </a:p>
          <a:p>
            <a:pPr algn="ctr"/>
            <a:r>
              <a:rPr lang="es-ES" sz="3200" b="1" dirty="0">
                <a:solidFill>
                  <a:srgbClr val="002060"/>
                </a:solidFill>
              </a:rPr>
              <a:t>(Asistencia)</a:t>
            </a:r>
            <a:endParaRPr lang="es-CL" sz="3200" dirty="0">
              <a:solidFill>
                <a:srgbClr val="00206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635693" y="1711268"/>
            <a:ext cx="1556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Paso 1</a:t>
            </a:r>
            <a:endParaRPr lang="es-CL" sz="4000" dirty="0">
              <a:solidFill>
                <a:srgbClr val="00206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066334" y="1454665"/>
            <a:ext cx="8350414" cy="4914588"/>
            <a:chOff x="1584419" y="1454665"/>
            <a:chExt cx="8350414" cy="4914588"/>
          </a:xfrm>
        </p:grpSpPr>
        <p:pic>
          <p:nvPicPr>
            <p:cNvPr id="1026" name="Picture 2" descr="https://lh3.googleusercontent.com/nS8g3IkrxPGmgui1ISG1y4jZRbf2WtmPqAgblc2Z7089bRuncvoixuwdUf9zcgfriSGteLpcQtwGRBXRAhlAWVOVwSUOzlagt-0ACfAZODZG9gaDElTKX-CEkRLbrY0N2gitruwuJmiwJymi4--r1076z2w_wHgozkScWDh6KmYwQiulRnkbC3hr2JpJOdW2BLs79nX8qkSDKRtOM0Du0nasLoy_xpO_5-d_u111JH-K6KMvCrx_POO-z9Y5yCl9jajCZr-qVIBQYzSGq62VEPztaWDhoIz5K6hqQ7Ipq9CtU-ZEcgY4vnfyi0dzxs23DmOZNz9eldFjSm-knahSf62HoJiu9yOX32Tgl5d_ynhZFj5ltJMGurO31sHYJJA01HqGXJJrDpB2EZfGWjUc_PlhmEmWOCrgSK4nLoT0eRBWtKCpreBMxClcYsAGZQZ3TvTwB3oW7-ZOnfKp8HqrXG8TZJNIt9ojGKCfg4OU8zzIjXJsg3LsIgDsykCetCgcjgdnDEkTIPQwAsmPSEgAYmXEJDZOgqKkNOpHVM-1rgJj-8rzfFZKdfY3uk9U2M0f88xWyCoDafPl3Wp5zbYl2ZWZjFndGUzsXcbeSfkQxrH1ULsl5a7GYp2Ki6XhxPhfMn4ab3yi91sWGLdSETrdzFMZb3cgsN8=w327-h689-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419" y="1454665"/>
              <a:ext cx="3588952" cy="4914588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ángulo 6"/>
            <p:cNvSpPr/>
            <p:nvPr/>
          </p:nvSpPr>
          <p:spPr>
            <a:xfrm>
              <a:off x="6467081" y="3312234"/>
              <a:ext cx="3467752" cy="2388346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 lvl="0"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Deberán Ingresar al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Play Store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; como se observa en la imagen.</a:t>
              </a:r>
            </a:p>
            <a:p>
              <a:pPr lvl="0"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endParaRPr lang="es-E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lvl="0"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En caso de </a:t>
              </a:r>
              <a:r>
                <a:rPr lang="es-ES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Iphone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(IOS) 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usar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s-ES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AppleStore</a:t>
              </a:r>
              <a:endParaRPr lang="es-CL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9" name="Conector angular 8"/>
            <p:cNvCxnSpPr>
              <a:stCxn id="7" idx="1"/>
              <a:endCxn id="10" idx="2"/>
            </p:cNvCxnSpPr>
            <p:nvPr/>
          </p:nvCxnSpPr>
          <p:spPr>
            <a:xfrm rot="10800000">
              <a:off x="4040241" y="3098777"/>
              <a:ext cx="2426841" cy="1407631"/>
            </a:xfrm>
            <a:prstGeom prst="bentConnector2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ángulo 9"/>
            <p:cNvSpPr/>
            <p:nvPr/>
          </p:nvSpPr>
          <p:spPr>
            <a:xfrm>
              <a:off x="3693830" y="2419154"/>
              <a:ext cx="692820" cy="67962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67028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1259607" y="1096984"/>
            <a:ext cx="9637850" cy="5220213"/>
            <a:chOff x="1259607" y="1096984"/>
            <a:chExt cx="9637850" cy="5220213"/>
          </a:xfrm>
        </p:grpSpPr>
        <p:pic>
          <p:nvPicPr>
            <p:cNvPr id="9" name="Picture 2" descr="https://lh3.googleusercontent.com/-kbYIlF6kbCMvQpGIjXPUDQxnUXezT90EmslH51DisZR5PWD4b--jiaZ8z2lg5ydbI_p6iVjUOQsNLkHO66vosKfnrAm5WZ4agOALlQdtgMZnaOoHsnqYI0zdonIt_Cmig6oVYBMsyQ88TOR2Q_hx7-L3LEQqhOOA63oWRT0UU-uc423DEcyJ7zqydRWAMatXO-NWdBzvRqw8EesWh4JAksY5s5amIpQpqbgiOwJ86vWQrKFv_s2y6q7DEqo7CtnEitttpikLnDsqbxBScIBaBFPyshNveH-DxVTZcalqxZcsdfKpV2KsYotdmysfGAo93R45vksvITnqAHPd-_3FgF9It6qLyITuFuxqm5g9rA2F0lZUJTW00sbq2Z2b2bS3IKulEYnnTLW-8bsJ501OtxE9RYsmupw9zrPRuU3v28tbqdLQ3aoMBSHxPa4v6PPfoLXKPSWgknXluAcSnAMgvmTGD1HRfbqQZYp2TJVrVQTUclJKRULI906WabPCRcUERxgx9EMXIcwCiP3EXHEsNjQi4VoeXs4CY616ea0FiDQOjRgA0HWjTp8dh4JNEoemvbiROsapmjKPSSfmrm1o8U_0IMOcorgeyAdudMy8Zbk9ylP8qTxTMFwzZhg-jIMCNfKJz_DLi6JB5SW6vK58MlKUEEUid0=w327-h689-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07" y="1096984"/>
              <a:ext cx="3800724" cy="5220213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ángulo 1"/>
            <p:cNvSpPr/>
            <p:nvPr/>
          </p:nvSpPr>
          <p:spPr>
            <a:xfrm>
              <a:off x="1362703" y="1668164"/>
              <a:ext cx="2471351" cy="543697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6683803" y="1708956"/>
              <a:ext cx="4213654" cy="2388346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Deberán buscar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Bnovus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y seleccionar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BNovus 2.0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; como se observa en la imagen.</a:t>
              </a:r>
            </a:p>
            <a:p>
              <a:pPr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endParaRPr lang="es-E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Para </a:t>
              </a:r>
              <a:r>
                <a:rPr lang="es-ES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AppleStore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(IOS) descargar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Bnovus</a:t>
              </a:r>
              <a:endParaRPr lang="es-CL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7" name="Conector angular 6"/>
            <p:cNvCxnSpPr>
              <a:stCxn id="5" idx="1"/>
              <a:endCxn id="2" idx="3"/>
            </p:cNvCxnSpPr>
            <p:nvPr/>
          </p:nvCxnSpPr>
          <p:spPr>
            <a:xfrm rot="10800000">
              <a:off x="3834055" y="1940013"/>
              <a:ext cx="2849749" cy="963116"/>
            </a:xfrm>
            <a:prstGeom prst="bentConnector3">
              <a:avLst>
                <a:gd name="adj1" fmla="val 50000"/>
              </a:avLst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ángulo 17"/>
          <p:cNvSpPr/>
          <p:nvPr/>
        </p:nvSpPr>
        <p:spPr>
          <a:xfrm>
            <a:off x="5399119" y="265528"/>
            <a:ext cx="1556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Paso 2</a:t>
            </a:r>
            <a:endParaRPr lang="es-CL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6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1259605" y="1049218"/>
            <a:ext cx="9522064" cy="5267979"/>
            <a:chOff x="1259605" y="1049218"/>
            <a:chExt cx="9522064" cy="5267979"/>
          </a:xfrm>
        </p:grpSpPr>
        <p:pic>
          <p:nvPicPr>
            <p:cNvPr id="9" name="Picture 4" descr="https://lh3.googleusercontent.com/XpnjTAKWt1Vn5MyFOG6WAp6BQ9FZqSzzuhTQfp0MO8ZMUur1CAwGT5Ed1pOwd9_RXIbsz03fwdYz5-6r8uzeVXzKHSE48iowaKWQMJnzKJ6XvirboMeRgRhrFz8u8KWVDQ0NZ3boigme6frhhiAy8R9BX-24O3DRgkltUS_8WYPtJXf0BvRQLnwF0whMR27yHaYzwG9pBRmSSjSqVXGoOKVYV5XORXq2cZjPANInJ05irw0UrY5wzCkqpunqf80XepQeEJaSCgrxuGb3ZxtNj7qwKhfpC5X9Lqb1cX2smiexNtX4NHBG4qbwqlhGa32tluhTBGDOhsM1vj1DFD5-3iWwOh8H4L02ef_tRaUplNrez_H0drZK0-lyKXbdCvMubMdPdZlkDebhFdHHgyle1pT9J2M8SYRmRHVOOo4PIBbtLyMsuYN1q578vPsUVFiuWAPsTGh3cSCBRPeMWKek7AEkKD1z6RoaV3HhOagwKt9qvPJDcGGiBf7-vc8EUfbiPiwobrBAdSrAesdw1siDGzPN9yb32UkxFbazhcw4gpJjxMATZ5pkJ01pqqhjLuc6w5_TSaqABKXhDz8ZMenCuLa4_AWP6og2h8LUpOsbvvDc4CCR526MKv_SLt5CsHFIxXBkf9EtwdTWfhQ_qXzXDp2HO_AxbhU=w327-h689-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05" y="1096984"/>
              <a:ext cx="3800725" cy="5220213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ángulo 3"/>
            <p:cNvSpPr/>
            <p:nvPr/>
          </p:nvSpPr>
          <p:spPr>
            <a:xfrm>
              <a:off x="7029713" y="1049218"/>
              <a:ext cx="3751956" cy="1366528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 lvl="0"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Al seleccionar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BNovus 2.0 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 mostrará esta pantalla donde deberán hacer clic en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Instalar 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como se observa en la imagen.</a:t>
              </a:r>
              <a:endParaRPr lang="es-CL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5" name="Conector angular 4"/>
            <p:cNvCxnSpPr>
              <a:stCxn id="4" idx="1"/>
              <a:endCxn id="7" idx="3"/>
            </p:cNvCxnSpPr>
            <p:nvPr/>
          </p:nvCxnSpPr>
          <p:spPr>
            <a:xfrm rot="10800000" flipV="1">
              <a:off x="4967417" y="1732481"/>
              <a:ext cx="2062297" cy="683265"/>
            </a:xfrm>
            <a:prstGeom prst="bentConnector3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ángulo 6"/>
            <p:cNvSpPr/>
            <p:nvPr/>
          </p:nvSpPr>
          <p:spPr>
            <a:xfrm>
              <a:off x="3731741" y="2211858"/>
              <a:ext cx="1235675" cy="407777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5473261" y="253171"/>
            <a:ext cx="1556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Paso 3</a:t>
            </a:r>
            <a:endParaRPr lang="es-CL" sz="4000" dirty="0">
              <a:solidFill>
                <a:srgbClr val="00206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C026C0A-790E-4D31-209F-2670EA484BCE}"/>
              </a:ext>
            </a:extLst>
          </p:cNvPr>
          <p:cNvSpPr txBox="1"/>
          <p:nvPr/>
        </p:nvSpPr>
        <p:spPr>
          <a:xfrm>
            <a:off x="5473261" y="2691427"/>
            <a:ext cx="63042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NOTA:</a:t>
            </a:r>
          </a:p>
          <a:p>
            <a:r>
              <a:rPr lang="es-ES" dirty="0"/>
              <a:t>En el caso de Sistema Operativo Android, hay versiones, desde Android 13, </a:t>
            </a:r>
            <a:r>
              <a:rPr lang="es-ES" b="1" u="sng" dirty="0"/>
              <a:t>que no son compatibles </a:t>
            </a:r>
            <a:r>
              <a:rPr lang="es-ES" dirty="0"/>
              <a:t>con </a:t>
            </a:r>
            <a:r>
              <a:rPr lang="es-ES" dirty="0" err="1"/>
              <a:t>Bnovus</a:t>
            </a:r>
            <a:r>
              <a:rPr lang="es-ES" dirty="0"/>
              <a:t> 2.0</a:t>
            </a:r>
          </a:p>
          <a:p>
            <a:endParaRPr lang="es-ES" dirty="0"/>
          </a:p>
          <a:p>
            <a:r>
              <a:rPr lang="es-ES" dirty="0"/>
              <a:t>Sólo en estos casos deberá instalar </a:t>
            </a:r>
            <a:r>
              <a:rPr lang="es-ES" dirty="0" err="1"/>
              <a:t>Bnovus</a:t>
            </a:r>
            <a:r>
              <a:rPr lang="es-ES" dirty="0"/>
              <a:t> 3.0</a:t>
            </a:r>
          </a:p>
          <a:p>
            <a:endParaRPr lang="es-ES" dirty="0"/>
          </a:p>
          <a:p>
            <a:endParaRPr lang="es-CL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854AC20-9781-D323-5FCB-8DD7E94940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DF9ED2B-1AC4-8E6E-BAD0-C3C24411B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549" y="4587314"/>
            <a:ext cx="3377142" cy="1505564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57DDC9FC-8973-A641-1F93-34CE57FCAB00}"/>
              </a:ext>
            </a:extLst>
          </p:cNvPr>
          <p:cNvSpPr/>
          <p:nvPr/>
        </p:nvSpPr>
        <p:spPr>
          <a:xfrm>
            <a:off x="5528549" y="4611596"/>
            <a:ext cx="3377142" cy="145256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id="{122572BA-2BB4-6FE7-1E3C-1A4894C39B14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17120" y="4120896"/>
            <a:ext cx="2156790" cy="1687884"/>
          </a:xfrm>
          <a:prstGeom prst="bentConnector3">
            <a:avLst>
              <a:gd name="adj1" fmla="val -876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97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1815658" y="1096984"/>
            <a:ext cx="8601088" cy="5220213"/>
            <a:chOff x="1815658" y="1096984"/>
            <a:chExt cx="8601088" cy="5220213"/>
          </a:xfrm>
        </p:grpSpPr>
        <p:pic>
          <p:nvPicPr>
            <p:cNvPr id="9" name="Picture 2" descr="https://lh3.googleusercontent.com/Mnuq_YOXoY99i3yNP3RMpZNtQ5RAJ6mhhsIgTa-A5wMRt_FbT7mKZ9BsR-bXgZ02q1Zw4Ise_kBAknq4n_PRmodYOPuuPh2wr_PxevtWk6CslZvqRW3isQou5g_EebL9ql7lrtwVL2FqXITp5qGYUEvP1--s8K-CK0UDsixtxf9jkJJ7mf2Y6hA_TWTz_O9ty2t_7C7HItiiIywJjbVAgLHPs1tc2_FVpiCBZJGNMjx43gjDhAN6MJLCVaVjxddqkifZsu5oWN9pxllJOVxCFrfdVYJbzDl1Vh37fJUu3Q0S5PQMms9AGrAtvFVTEVSobdfRJ_u1Bh4zPwDylbvry5_v0COh9NBsBcrgth6x0wY5qTxZrfdfkClWsWV_qVezeRn8FjriwWOcthgXuiYRBa4TE59BT2YFjoOmql0xk9OaJr0fcg4DK62b5RTWj-9ZXn_tciC-yrteH0Y_dL178eoOERurdRDolh1-XOjz15-HdjvEh-uYV8ElR4c94Hav9TihtQty5jLomIV1nMjHaJPuANgggmktXBCXMIkgYjn3sjMPC6wYBYOwwB1yOsnxjpkdhOnMdehFpktfGynHknmLbuTtT1ptOpSkspkKRpn7h6WvM01FiT1DnoaeoAYrp8rBVFTkZE_oL2jaRownW-8J5gP_Fs8=w327-h689-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5658" y="1096984"/>
              <a:ext cx="3800726" cy="5220213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ángulo 1"/>
            <p:cNvSpPr/>
            <p:nvPr/>
          </p:nvSpPr>
          <p:spPr>
            <a:xfrm>
              <a:off x="7665688" y="3201020"/>
              <a:ext cx="2751058" cy="1366528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 lvl="0"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Al hacer clic en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Instalar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se 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iniciará el proceso de instalación 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como se observa en la imagen.</a:t>
              </a:r>
              <a:endParaRPr lang="es-CL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3" name="Conector angular 2"/>
            <p:cNvCxnSpPr>
              <a:stCxn id="2" idx="1"/>
              <a:endCxn id="4" idx="3"/>
            </p:cNvCxnSpPr>
            <p:nvPr/>
          </p:nvCxnSpPr>
          <p:spPr>
            <a:xfrm rot="10800000">
              <a:off x="5535828" y="2193328"/>
              <a:ext cx="2129860" cy="1690957"/>
            </a:xfrm>
            <a:prstGeom prst="bentConnector3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ángulo 3"/>
            <p:cNvSpPr/>
            <p:nvPr/>
          </p:nvSpPr>
          <p:spPr>
            <a:xfrm>
              <a:off x="1865086" y="1594027"/>
              <a:ext cx="3670742" cy="1198599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5473261" y="240814"/>
            <a:ext cx="1556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Paso 4</a:t>
            </a:r>
            <a:endParaRPr lang="es-CL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6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5473261" y="302599"/>
            <a:ext cx="1556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Paso 5</a:t>
            </a:r>
            <a:endParaRPr lang="es-CL" sz="4000" dirty="0">
              <a:solidFill>
                <a:srgbClr val="00206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104908" y="1121693"/>
            <a:ext cx="9633114" cy="5220213"/>
            <a:chOff x="1104908" y="1232906"/>
            <a:chExt cx="9633114" cy="5220213"/>
          </a:xfrm>
        </p:grpSpPr>
        <p:pic>
          <p:nvPicPr>
            <p:cNvPr id="8" name="Picture 4" descr="https://lh3.googleusercontent.com/mGdSCqPx0qN1lsWXml3mmsQZXqO63PXVN0pW9kVmnyhROwdrHVZEj1zR9rBXih8RYiFhokQnZyS3ElQ4qSuyS9wP183qL134wRAPL4Mjr-jPFxazZPaM4z-rE0yszzLxYvxwBcHX3kRoh6lmyw_CKH7dWF4aj-O1ASUUn2AF6E3ToExD4P9Tq9THFKrLOeSbO7P7Yksu5HGCYztmk5Qtr3SpRGSiY-rGBedJXsmmFub_QwhZGegaF10f6epP6KyYFfauu9qrF0twcKBzMIUCr28IHmMCUJkvGWwQN-aYm98_WnWLfNY_wkELWDTHDskJzm0gA7UxXWVz7jMFDqfZI20BZHYPXhFHtxMB0-ZkmjY0ElEHphfb0BpqnTGSpEPriRMEtBNxVKFCXIK-Afu5U5SJb9TjOt8GT681UZ296xTb9WuFtUlyTz24nqNekT_FO_Cp2OW1VhkPy3SUUsQuq9C13GJTqdeK05nMTtqsCcKfAJszGXrBlov4WixatT1Xk4zyhe0qv5B15wy6QIGkWFkef95pR1hmRjuwkX-mHe45_FDO7j10EI_ifRsFpuAmTcjXWUyv3edcolkdVeiBBVk1XhOrsx926Z5QrLqxYXFcNsXNJx5q02sZPGyZalXqxc3ybNmN1CNqOgasIB3bvHSyGQVpCDQ=w327-h689-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908" y="1232906"/>
              <a:ext cx="3831854" cy="5220213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ángulo 8"/>
            <p:cNvSpPr/>
            <p:nvPr/>
          </p:nvSpPr>
          <p:spPr>
            <a:xfrm>
              <a:off x="6986066" y="2682039"/>
              <a:ext cx="3751956" cy="2003625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Al finalizar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 el proceso de instalación 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 mostrar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á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la siguiente ventana con la opción de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Abrir o Desinstalar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se le deberá dar clic en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Abrir 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como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 observa en la imagen.</a:t>
              </a:r>
              <a:endParaRPr lang="es-CL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Conector angular 9"/>
            <p:cNvCxnSpPr>
              <a:stCxn id="9" idx="1"/>
              <a:endCxn id="12" idx="3"/>
            </p:cNvCxnSpPr>
            <p:nvPr/>
          </p:nvCxnSpPr>
          <p:spPr>
            <a:xfrm rot="10800000">
              <a:off x="4843850" y="2570206"/>
              <a:ext cx="2142217" cy="1113646"/>
            </a:xfrm>
            <a:prstGeom prst="bentConnector3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ángulo 11"/>
            <p:cNvSpPr/>
            <p:nvPr/>
          </p:nvSpPr>
          <p:spPr>
            <a:xfrm>
              <a:off x="3027405" y="2347784"/>
              <a:ext cx="1816444" cy="444843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222834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5473261" y="216100"/>
            <a:ext cx="1556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Paso 6</a:t>
            </a:r>
            <a:endParaRPr lang="es-CL" sz="4000" dirty="0">
              <a:solidFill>
                <a:srgbClr val="002060"/>
              </a:solidFill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611156" y="1356472"/>
            <a:ext cx="9052726" cy="4574772"/>
            <a:chOff x="1685296" y="1442970"/>
            <a:chExt cx="9052726" cy="4574772"/>
          </a:xfrm>
        </p:grpSpPr>
        <p:pic>
          <p:nvPicPr>
            <p:cNvPr id="9" name="Picture 2" descr="https://lh3.googleusercontent.com/HUTzhvEz7O5C-jYtSSVmRQQpVMTCXNR2wO5_azcv0KKDDp4t8l8OQxs9g8sX198WuKP16jd2-gcAiWyxvnbIwTfpeNdMV-l30gtChRvAeeBaN_qFdi30Ps42t8S5avRAtqvnQoYTuq3EnUZahqP0giHtK2FfY74X6af80FjPQ5Q6tKtI7B56HBDkYiYOpq26HWxyHPIOKENZc_0bZSVST2SD9Eza124aJUW29x3d11OoN7I3DHDD-v8nYrBGmv00StudUw1MuXAI5kP9XmwEmbfCPAJ-iKXqaCc-mvl-Oa_n6qveZTKNpWvadp3HYbj5WrLArLWhlv7t4KUtbH5M0c_XJG6m_IucchZaw1TWzh2lKPxeBovMP56JBpRhrQYvKLWgeS2mSiJagwP6zBx60UzWFhvoK6hCpcWbNUy3x8VM7UdtsAQZ7qjOB96yNSvqHbl3sg0ZdFC1vRZ6mv-Dz8SfSbNRHiksuqJFS0IA6lH0-2lVqAPQM8JBa3ncYoXqBLQ4CspwhdbhuLHCJgoH4KVLL8jsA3JYxr8MMkaAR_7WxFPaNu1MAfzlyeNYj48NA5QtGMh58mHziavzezhd7TF72ZMQhKsZ_vcFcnKPYTcdD7lcDBwe5zgcuwMS0EMoWBigmfxezo5N4vFr8Ctn88nrtvPw25U=w327-h689-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5296" y="1442970"/>
              <a:ext cx="3369477" cy="4574772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ángulo 12"/>
            <p:cNvSpPr/>
            <p:nvPr/>
          </p:nvSpPr>
          <p:spPr>
            <a:xfrm>
              <a:off x="7183773" y="2842056"/>
              <a:ext cx="3554249" cy="1477328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Al dar clic en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Abrir 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 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mostrará la siguiente pantalla, donde se le deberá dar clic en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“Ingresar” 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como se observa en la imagen.</a:t>
              </a:r>
              <a:endParaRPr lang="es-CL" dirty="0"/>
            </a:p>
          </p:txBody>
        </p:sp>
        <p:cxnSp>
          <p:nvCxnSpPr>
            <p:cNvPr id="14" name="Conector angular 13"/>
            <p:cNvCxnSpPr>
              <a:stCxn id="13" idx="1"/>
              <a:endCxn id="15" idx="3"/>
            </p:cNvCxnSpPr>
            <p:nvPr/>
          </p:nvCxnSpPr>
          <p:spPr>
            <a:xfrm rot="10800000" flipV="1">
              <a:off x="4646141" y="3580720"/>
              <a:ext cx="2537632" cy="113952"/>
            </a:xfrm>
            <a:prstGeom prst="bentConnector3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ángulo 14"/>
            <p:cNvSpPr/>
            <p:nvPr/>
          </p:nvSpPr>
          <p:spPr>
            <a:xfrm>
              <a:off x="2088293" y="2842056"/>
              <a:ext cx="2557848" cy="170523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422227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315791" y="876422"/>
            <a:ext cx="9871392" cy="5635902"/>
            <a:chOff x="1218974" y="1029872"/>
            <a:chExt cx="9871392" cy="5635902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8974" y="1362176"/>
              <a:ext cx="3600176" cy="4955539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  <p:sp>
          <p:nvSpPr>
            <p:cNvPr id="3" name="Rectángulo 2"/>
            <p:cNvSpPr/>
            <p:nvPr/>
          </p:nvSpPr>
          <p:spPr>
            <a:xfrm>
              <a:off x="5969726" y="1029872"/>
              <a:ext cx="5120640" cy="5635902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Al ingresar se solicitará los datos de acceso, </a:t>
              </a:r>
            </a:p>
            <a:p>
              <a:pPr>
                <a:lnSpc>
                  <a:spcPct val="115000"/>
                </a:lnSpc>
              </a:pP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Usuario: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 Nombre.Apellido </a:t>
              </a: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(según cuenta de correo) y</a:t>
              </a:r>
            </a:p>
            <a:p>
              <a:pPr>
                <a:lnSpc>
                  <a:spcPct val="115000"/>
                </a:lnSpc>
              </a:pP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Contraseña: </a:t>
              </a:r>
              <a:r>
                <a:rPr lang="es-E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Rut completo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 sin Puntos ni guion, pero incluido el </a:t>
              </a:r>
              <a:r>
                <a:rPr lang="es-E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Digito verificador</a:t>
              </a:r>
              <a:endPara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</a:pPr>
              <a:endParaRPr lang="es-E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</a:pP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Después de ingresar Usuario y Contraseña, hacer clic en el botón de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“Ingresar” 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como se observa en la imagen.</a:t>
              </a:r>
              <a:endParaRPr lang="es-CL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</a:pPr>
              <a:b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Ejemplo:</a:t>
              </a:r>
            </a:p>
            <a:p>
              <a:pPr>
                <a:lnSpc>
                  <a:spcPct val="115000"/>
                </a:lnSpc>
              </a:pP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Correo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jose.perez@pazcorp.cl</a:t>
              </a:r>
              <a:endParaRPr lang="es-E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</a:pP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José Pérez Castro</a:t>
              </a:r>
            </a:p>
            <a:p>
              <a:pPr>
                <a:lnSpc>
                  <a:spcPct val="115000"/>
                </a:lnSpc>
              </a:pP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Rut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	12.312.312-3</a:t>
              </a:r>
            </a:p>
            <a:p>
              <a:pPr algn="just">
                <a:lnSpc>
                  <a:spcPct val="115000"/>
                </a:lnSpc>
              </a:pPr>
              <a:endParaRPr lang="es-E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15000"/>
                </a:lnSpc>
              </a:pP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Usuario    </a:t>
              </a:r>
              <a:r>
                <a:rPr lang="es-E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jose.perez</a:t>
              </a:r>
              <a:endParaRPr lang="es-E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15000"/>
                </a:lnSpc>
              </a:pPr>
              <a:r>
                <a:rPr lang="es-ES">
                  <a:latin typeface="Arial" panose="020B0604020202020204" pitchFamily="34" charset="0"/>
                  <a:cs typeface="Arial" panose="020B0604020202020204" pitchFamily="34" charset="0"/>
                </a:rPr>
                <a:t>Password</a:t>
              </a:r>
              <a:r>
                <a:rPr lang="es-ES" b="1">
                  <a:latin typeface="Arial" panose="020B0604020202020204" pitchFamily="34" charset="0"/>
                  <a:cs typeface="Arial" panose="020B0604020202020204" pitchFamily="34" charset="0"/>
                </a:rPr>
                <a:t> 123123123</a:t>
              </a:r>
              <a:endParaRPr lang="es-E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" name="Conector angular 3"/>
            <p:cNvCxnSpPr>
              <a:stCxn id="3" idx="1"/>
              <a:endCxn id="5" idx="3"/>
            </p:cNvCxnSpPr>
            <p:nvPr/>
          </p:nvCxnSpPr>
          <p:spPr>
            <a:xfrm rot="10800000" flipV="1">
              <a:off x="4658498" y="3847822"/>
              <a:ext cx="1311228" cy="32061"/>
            </a:xfrm>
            <a:prstGeom prst="bentConnector3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ángulo 4"/>
            <p:cNvSpPr/>
            <p:nvPr/>
          </p:nvSpPr>
          <p:spPr>
            <a:xfrm>
              <a:off x="1374140" y="3027406"/>
              <a:ext cx="3284358" cy="1704955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5473261" y="216100"/>
            <a:ext cx="1556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Paso 7</a:t>
            </a:r>
            <a:endParaRPr lang="es-CL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27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49691" y="216100"/>
            <a:ext cx="1556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Paso 8</a:t>
            </a:r>
            <a:endParaRPr lang="es-CL" sz="4000" dirty="0">
              <a:solidFill>
                <a:srgbClr val="002060"/>
              </a:solidFill>
            </a:endParaRPr>
          </a:p>
        </p:txBody>
      </p:sp>
      <p:grpSp>
        <p:nvGrpSpPr>
          <p:cNvPr id="63" name="Grupo 62"/>
          <p:cNvGrpSpPr/>
          <p:nvPr/>
        </p:nvGrpSpPr>
        <p:grpSpPr>
          <a:xfrm>
            <a:off x="499539" y="1121985"/>
            <a:ext cx="11029314" cy="5405151"/>
            <a:chOff x="499539" y="1121985"/>
            <a:chExt cx="11029314" cy="5405151"/>
          </a:xfrm>
        </p:grpSpPr>
        <p:pic>
          <p:nvPicPr>
            <p:cNvPr id="8" name="Picture 2" descr="https://lh3.googleusercontent.com/B68SVafivMlfRUemSwvqWfAHRC2NZ04gvrhWwAVLmqAHdLrJW-QaBjbVEaZ7IPNCdLVMMs8dmtJoOVvAJVBJ0fVaGrVWARRWIM1tWGLNGWHrGi_eGJ6OEepHiQNoGp1i7k5z8PY4PramS_nEV7wOlIBWPrk2nEiUzhneoT8EzDdKIXFq0mrg1zDfJZ03H329hnI9nmYPSNXdTfzGLP0P42ORoT8NSIp0RfOmrI7j2Nyd-viUb5ZJXfOE4Zn4wRBSJkU_8OQh6HddckSDFlHXdgxhK2JKpFy7hgVQOlmLmRf7CCQ4q7G3eovyG5ABX4lkuv-pnl5VVwSjbhZCeEMUYG6yeBhmGZQ4KPUsJpYXKVVWbmACuxpkM1McKDDpuWRJiSA8_tFLNuTUvtNpaD61p13jEXbMAmZUCGC74XkU1aw6qPZqAEkaBYJne17TfCV1naUdE2gnhOa-O0QzPgQZjuTEBt6lN_pkiEXSkne3PwZfUBVbPi0iT-KSd6mNX5z0-R5lF0AdZFC1SiEthYQzq0r1RD8e3kRzgIdM7dZll5KL83VHBDXjM-q3VXutPi-yuUAWc2JuHmnR1NwA7DZR-6MJKgx1Jj6M-PIEx7nkiHZJ3vDqeWNFpdyyUIbh41Wx0xkmls_ilnjwUGK5rO6gu4ecZ7_LLs4=w327-h689-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39" y="1727175"/>
              <a:ext cx="2564937" cy="4278209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ángulo 3"/>
            <p:cNvSpPr/>
            <p:nvPr/>
          </p:nvSpPr>
          <p:spPr>
            <a:xfrm>
              <a:off x="7599404" y="2410187"/>
              <a:ext cx="3929449" cy="3343992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Al 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hacer clic en el botón de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“Ingresar”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Se visualizará una pantalla donde se deberá dar clic en </a:t>
              </a:r>
            </a:p>
            <a:p>
              <a:pPr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s-E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”.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Icono de menú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; al desplegarse se deberá seleccionar </a:t>
              </a:r>
            </a:p>
            <a:p>
              <a:pPr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s-E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”. </a:t>
              </a:r>
              <a:r>
                <a:rPr lang="es-ES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como se observa en la imagen.</a:t>
              </a:r>
              <a:endParaRPr lang="es-CL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5" name="Conector angular 4"/>
            <p:cNvCxnSpPr>
              <a:stCxn id="4" idx="0"/>
              <a:endCxn id="6" idx="0"/>
            </p:cNvCxnSpPr>
            <p:nvPr/>
          </p:nvCxnSpPr>
          <p:spPr>
            <a:xfrm rot="16200000" flipV="1">
              <a:off x="4857213" y="-2296729"/>
              <a:ext cx="531961" cy="8881872"/>
            </a:xfrm>
            <a:prstGeom prst="bentConnector3">
              <a:avLst>
                <a:gd name="adj1" fmla="val 142973"/>
              </a:avLst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ángulo 5"/>
            <p:cNvSpPr/>
            <p:nvPr/>
          </p:nvSpPr>
          <p:spPr>
            <a:xfrm rot="10800000" flipV="1">
              <a:off x="499540" y="1878226"/>
              <a:ext cx="365434" cy="271849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8194" name="Picture 2" descr="https://lh3.googleusercontent.com/Kw-CDY6NUXE8P80r1TZF6plFlo2lqyO_lUUW9_JkNIZvjIgeyFHEHxC0WhW3CG_nYVGVmSh4CeDTNE1J4ziG_IgtTj5YR2VXtlqRANiU0KXASWmhZavtXBRRhl8KSJrBq3dJS7cu_OnKUd4ROizs5nNMaPtXwD0X7nyUuVMCt9QmOt-JindnlcyE75nHSUaqqfZpnihzUJQysyso7mnT84EmsUA8CqD4n82ntdIaMkCVYl8D22cbkE_xL1LtWs12pCzs9HeN0i09ujURuucoKBgKHu0H-oUK-__LqabAHqNp5BpUIZXnpSSbJ2HGk_QbxTahoA4uMeXaCnf7_Xta75rkZ8RZAAcseenpVaSGtOOVWs48iiTJ36kOeGZ2sSrGlHQEiZNoqOLizFHt_MofdaVNvi88ts2Zd_4gdWVNowKo9fXhr96tHuJw0ebvUT2PBykVIqaUBf_ukekrtMjMWLsWOKCqkZthnQH0TUrDOLg2gPAaqMIJ4IHy55rhY7AoayuyOcxba9sVIZeW7qovN38uWNIVyz2utexGVv3hAgBET0T6dm2CBtZpQfYUTWpWLRcvNNcAYd0ueo_7AW3Cgy6G8g9ZpHup4Fuxk26pfVpEcyf16ES07jkO6wR7ITN2TzGN1vPWnXOqUi1XhOeiFFRINphMdr0=w327-h689-n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510" y="1989436"/>
              <a:ext cx="3108100" cy="453770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Elipse 34"/>
            <p:cNvSpPr/>
            <p:nvPr/>
          </p:nvSpPr>
          <p:spPr>
            <a:xfrm>
              <a:off x="682257" y="1121985"/>
              <a:ext cx="569503" cy="39662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1</a:t>
              </a:r>
              <a:endParaRPr lang="es-CL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Elipse 35"/>
            <p:cNvSpPr/>
            <p:nvPr/>
          </p:nvSpPr>
          <p:spPr>
            <a:xfrm>
              <a:off x="4780188" y="3037732"/>
              <a:ext cx="569503" cy="39662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2</a:t>
              </a:r>
              <a:endParaRPr lang="es-CL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Rectángulo 36"/>
            <p:cNvSpPr/>
            <p:nvPr/>
          </p:nvSpPr>
          <p:spPr>
            <a:xfrm rot="10800000" flipV="1">
              <a:off x="3829271" y="3500355"/>
              <a:ext cx="1039291" cy="24374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39" name="Conector angular 38"/>
            <p:cNvCxnSpPr>
              <a:stCxn id="4" idx="1"/>
              <a:endCxn id="37" idx="1"/>
            </p:cNvCxnSpPr>
            <p:nvPr/>
          </p:nvCxnSpPr>
          <p:spPr>
            <a:xfrm rot="10800000">
              <a:off x="4868562" y="3622227"/>
              <a:ext cx="2730842" cy="459957"/>
            </a:xfrm>
            <a:prstGeom prst="bentConnector3">
              <a:avLst>
                <a:gd name="adj1" fmla="val 50000"/>
              </a:avLst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6762972"/>
      </p:ext>
    </p:extLst>
  </p:cSld>
  <p:clrMapOvr>
    <a:masterClrMapping/>
  </p:clrMapOvr>
</p:sld>
</file>

<file path=ppt/theme/theme1.xml><?xml version="1.0" encoding="utf-8"?>
<a:theme xmlns:a="http://schemas.openxmlformats.org/drawingml/2006/main" name="Bnov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ovus" id="{20A8C177-A68D-4BF7-9A9A-6A410F42BFDE}" vid="{10F251C9-AF76-4830-BBDD-52558A56BF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CCE6A2989D7F34588EF623A15CF5628" ma:contentTypeVersion="13" ma:contentTypeDescription="Crear nuevo documento." ma:contentTypeScope="" ma:versionID="7207b79675bee6cc20b3c8ae4792dc53">
  <xsd:schema xmlns:xsd="http://www.w3.org/2001/XMLSchema" xmlns:xs="http://www.w3.org/2001/XMLSchema" xmlns:p="http://schemas.microsoft.com/office/2006/metadata/properties" xmlns:ns2="ce7c8472-63f7-46ed-b486-c0afcea44eed" xmlns:ns3="bdaaf206-80b7-4935-86b4-0ac62047b21d" targetNamespace="http://schemas.microsoft.com/office/2006/metadata/properties" ma:root="true" ma:fieldsID="910d11df3bfa43972d1e0f80a32623ea" ns2:_="" ns3:_="">
    <xsd:import namespace="ce7c8472-63f7-46ed-b486-c0afcea44eed"/>
    <xsd:import namespace="bdaaf206-80b7-4935-86b4-0ac62047b2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7c8472-63f7-46ed-b486-c0afcea44e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Etiquetas de imagen" ma:readOnly="false" ma:fieldId="{5cf76f15-5ced-4ddc-b409-7134ff3c332f}" ma:taxonomyMulti="true" ma:sspId="5b710691-bba8-4c92-b791-833360486d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af206-80b7-4935-86b4-0ac62047b21d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37ff6cc-0c34-4775-a6e2-ab94689b1cab}" ma:internalName="TaxCatchAll" ma:showField="CatchAllData" ma:web="bdaaf206-80b7-4935-86b4-0ac62047b2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aaf206-80b7-4935-86b4-0ac62047b21d" xsi:nil="true"/>
    <lcf76f155ced4ddcb4097134ff3c332f xmlns="ce7c8472-63f7-46ed-b486-c0afcea44e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6C3F6F-A564-468A-8830-69635FC8C4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0122E6-8EB1-4AB8-B53E-E69AD5D46A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7c8472-63f7-46ed-b486-c0afcea44eed"/>
    <ds:schemaRef ds:uri="bdaaf206-80b7-4935-86b4-0ac62047b2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09A5D4-1DFF-4453-9BF0-D5F8478932CA}">
  <ds:schemaRefs>
    <ds:schemaRef ds:uri="http://schemas.microsoft.com/office/2006/metadata/properties"/>
    <ds:schemaRef ds:uri="http://schemas.microsoft.com/office/infopath/2007/PartnerControls"/>
    <ds:schemaRef ds:uri="bdaaf206-80b7-4935-86b4-0ac62047b21d"/>
    <ds:schemaRef ds:uri="ce7c8472-63f7-46ed-b486-c0afcea44ee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Bnovus</Template>
  <TotalTime>1004</TotalTime>
  <Words>617</Words>
  <Application>Microsoft Office PowerPoint</Application>
  <PresentationFormat>Panorámica</PresentationFormat>
  <Paragraphs>64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Bnovus</vt:lpstr>
      <vt:lpstr>¿CÓMO INSTALAR BNOVUS 2.0 Check In?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generar una encuesta</dc:title>
  <dc:creator>Alejandra</dc:creator>
  <cp:lastModifiedBy>JORGE MAURICIO ESTAY QUIROZ</cp:lastModifiedBy>
  <cp:revision>61</cp:revision>
  <dcterms:created xsi:type="dcterms:W3CDTF">2016-05-19T13:41:24Z</dcterms:created>
  <dcterms:modified xsi:type="dcterms:W3CDTF">2023-12-11T20:26:47Z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0x0101006CCE6A2989D7F34588EF623A15CF5628</vt:lpwstr>
  </property>
  <property fmtid="{D5CDD505-2E9C-101B-9397-08002B2CF9AE}" pid="3" name="Order">
    <vt:r8>572200</vt:r8>
  </property>
  <property fmtid="{D5CDD505-2E9C-101B-9397-08002B2CF9AE}" pid="4" name="MediaServiceImageTags">
    <vt:lpwstr/>
  </property>
</Properties>
</file>