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3" r:id="rId9"/>
    <p:sldId id="274" r:id="rId10"/>
    <p:sldId id="275" r:id="rId11"/>
    <p:sldId id="270" r:id="rId12"/>
    <p:sldId id="271" r:id="rId13"/>
    <p:sldId id="277" r:id="rId14"/>
    <p:sldId id="276" r:id="rId15"/>
    <p:sldId id="279" r:id="rId16"/>
    <p:sldId id="278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40" y="2870731"/>
            <a:ext cx="6912768" cy="1038323"/>
          </a:xfrm>
        </p:spPr>
        <p:txBody>
          <a:bodyPr anchor="t">
            <a:normAutofit/>
          </a:bodyPr>
          <a:lstStyle>
            <a:lvl1pPr algn="l">
              <a:defRPr sz="3333" b="0" cap="none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33318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95545" r="15312"/>
          <a:stretch/>
        </p:blipFill>
        <p:spPr>
          <a:xfrm>
            <a:off x="0" y="6602681"/>
            <a:ext cx="12192000" cy="255319"/>
          </a:xfrm>
          <a:prstGeom prst="rect">
            <a:avLst/>
          </a:prstGeom>
        </p:spPr>
      </p:pic>
      <p:pic>
        <p:nvPicPr>
          <p:cNvPr id="3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04" y="6637087"/>
            <a:ext cx="904690" cy="1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7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3F9247-5142-4E4D-9F5F-89B3BE41EB88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171D8901-8423-4CCE-8F7F-F60F5040D7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8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28829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62410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03949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5840" y="3044958"/>
            <a:ext cx="7200800" cy="1354217"/>
          </a:xfrm>
        </p:spPr>
        <p:txBody>
          <a:bodyPr>
            <a:spAutoFit/>
          </a:bodyPr>
          <a:lstStyle>
            <a:lvl1pPr algn="l">
              <a:defRPr sz="4000" cap="all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15558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5295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5248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656000" y="3058590"/>
            <a:ext cx="7200000" cy="1323439"/>
          </a:xfrm>
        </p:spPr>
        <p:txBody>
          <a:bodyPr vert="horz" lIns="91440" tIns="45720" rIns="91440" bIns="45720" rtlCol="0" anchor="ctr">
            <a:spAutoFit/>
          </a:bodyPr>
          <a:lstStyle>
            <a:lvl1pPr algn="l">
              <a:defRPr lang="es-MX" sz="4000" cap="all" baseline="0">
                <a:latin typeface="Calibri Light" panose="020F0302020204030204" pitchFamily="34" charset="0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" y="161544"/>
            <a:ext cx="4389120" cy="6534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1" y="3076775"/>
            <a:ext cx="2640000" cy="5442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67701" y="3765043"/>
            <a:ext cx="2640000" cy="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38547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0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bnovus.cl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juan.perez@pazcorp.c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ecursos.humanos@pazcorp.cl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perez@pazcorp.c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062" y="3809845"/>
            <a:ext cx="6912768" cy="67565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¿CÓMO INSTALAR BNOVUS 2.0 Check In?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8046" y="131941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9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435615" y="1221165"/>
            <a:ext cx="9092342" cy="4996485"/>
            <a:chOff x="1435615" y="1221165"/>
            <a:chExt cx="9092342" cy="4996485"/>
          </a:xfrm>
        </p:grpSpPr>
        <p:pic>
          <p:nvPicPr>
            <p:cNvPr id="11" name="Picture 2" descr="https://lh3.googleusercontent.com/1dJyszsmzSo7ghvRnKXEpcyU5_75vBhr3OIvqkRbsjrpujQYXlZd7m8RlUY3N7h6sm3xr658S61lkKBqBrpTF6nt9U0Hm37vrc--KGaA7fA7t_d4stH5MbQlXPgjJRIXAWftp3xP3TiGzfG2udibgj17-kRalODdun4sO1W6HVZbfPVcOtuX33j4jvoyRiFzd387QqOEqxFKPA1XDbs_dhu3y5zlE4pt2JQDvSPIMyErO25kvwiqDkNPI73e1xNGjlTvM2WLwBkhLzLzOANppQEsR-RPRUB75L1Qt4aPKb7rbiU74CIxe-rBhetq1-IOx0hxDlgBX4pNUVbgxZj2p_TbeXkxzkUMqv6Cnr1iciODMbk3cXsE_v3ZzHMaMIh7VF5oxrMWWX7GuaVFajbP-uheFqn_0hC6uCS0uT-IafJ8670UcHq5IemULVJYFmsIo0fY7m80McA5uw98bq0B1wPWQPehx6mvyHzTDB1Shjy--DAguwn3VmxdbFzStEAIE8Z8GA7gc_Wq9E_zpBjsGK5C8mUYNo0twl8GodSfJ66UfmrNIjrhSzq0J1bTL3duQlyvt69GdqXd0fwRnCOFjuZiKRhsfVRvmav_sYKBi-ja7P_wCmN6XeoR59JSsKqSRZZG0p9HGk8j_1xjBG442MV8eQIuC40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15" y="1221165"/>
              <a:ext cx="3680083" cy="499648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angular 4"/>
            <p:cNvCxnSpPr>
              <a:stCxn id="10" idx="1"/>
              <a:endCxn id="12" idx="3"/>
            </p:cNvCxnSpPr>
            <p:nvPr/>
          </p:nvCxnSpPr>
          <p:spPr>
            <a:xfrm rot="10800000" flipV="1">
              <a:off x="5029202" y="3200396"/>
              <a:ext cx="2334141" cy="302743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7363342" y="2039310"/>
              <a:ext cx="3164615" cy="2322174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“Check In”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se visualizará un listado de los marcajes realizados indicando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Hora, Fecha, Área y Evento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472686" y="1433382"/>
              <a:ext cx="3556515" cy="413951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94856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65352" y="129485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10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10283" name="Grupo 10282"/>
          <p:cNvGrpSpPr/>
          <p:nvPr/>
        </p:nvGrpSpPr>
        <p:grpSpPr>
          <a:xfrm>
            <a:off x="684030" y="709756"/>
            <a:ext cx="10708901" cy="5242902"/>
            <a:chOff x="609888" y="709756"/>
            <a:chExt cx="10708901" cy="5326049"/>
          </a:xfrm>
        </p:grpSpPr>
        <p:pic>
          <p:nvPicPr>
            <p:cNvPr id="10262" name="Picture 8" descr="https://lh3.googleusercontent.com/mH5nY7t4v62wy5M-N6S3euZjNGLWdmIHdNrAS8BnyQLXExGXK4s5cpoGk9AFq3cWfkgrdHf37YbL7GOene5icCHkZeD7_pFOnv-HL7q8SyABFTMP_epCUiIfufFDhtGBzkHtkCMhcFraUuq-P43DwglUaX26UUzuOIibhscjusBiTEFVQamVjNnLTTBd8fJtzMI5M-smCNmRq-KK9uG5aToNqsunn_8w4tvBkjZbkt-H8iAIIQVCH0irrIzy_tdp1z6mwRqkzRzyizDwTv-71G-A8rBA7I4UjPIo-3ggNitb8zebPajEWA4hg7Xrn3K2G99ZVwaUb7rUENmdhSAo9k73D4_WDAhBVWqRpsMQain-UJvxSqF3tKT48Qku8br5ShR_8XkhKDzKsVg3EIZN0Ks_Ql5BEBV8bOiwj18gF57y_rXCJkBpVyU_ct5Vi8Kq9NaLcxDb7tuadWghYhpgQ0GxBmjRO9dMdri7CcuF8jVqgMsnbj5Lej6m_QDK1y-E5iMFptC5dZOrSVWPfkR0X4Xz4MRpdmhijtet_zko9-9s8Hh20rzong62KFvK_3s9pVJxeYWB38eyjgP625fxiAIoyPC1z0wLn_91agM5qFkMZ174u5K85gDouA3OSmK52pj2LjkxINik5wEGspIQQeES-vlCYKY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053" y="1418907"/>
              <a:ext cx="2312477" cy="37591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8390237" y="2283914"/>
              <a:ext cx="2928552" cy="3751891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Al hacer clic en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“Registrar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Checkin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deberá llenar los datos del punto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Datos requeridos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: área, evento y nota de ser necesario. Luego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tomar foto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cuando ya esté tomada la foto se le dará clic en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Aceptar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este paso depende de cada teléfono.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https://lh3.googleusercontent.com/1dJyszsmzSo7ghvRnKXEpcyU5_75vBhr3OIvqkRbsjrpujQYXlZd7m8RlUY3N7h6sm3xr658S61lkKBqBrpTF6nt9U0Hm37vrc--KGaA7fA7t_d4stH5MbQlXPgjJRIXAWftp3xP3TiGzfG2udibgj17-kRalODdun4sO1W6HVZbfPVcOtuX33j4jvoyRiFzd387QqOEqxFKPA1XDbs_dhu3y5zlE4pt2JQDvSPIMyErO25kvwiqDkNPI73e1xNGjlTvM2WLwBkhLzLzOANppQEsR-RPRUB75L1Qt4aPKb7rbiU74CIxe-rBhetq1-IOx0hxDlgBX4pNUVbgxZj2p_TbeXkxzkUMqv6Cnr1iciODMbk3cXsE_v3ZzHMaMIh7VF5oxrMWWX7GuaVFajbP-uheFqn_0hC6uCS0uT-IafJ8670UcHq5IemULVJYFmsIo0fY7m80McA5uw98bq0B1wPWQPehx6mvyHzTDB1Shjy--DAguwn3VmxdbFzStEAIE8Z8GA7gc_Wq9E_zpBjsGK5C8mUYNo0twl8GodSfJ66UfmrNIjrhSzq0J1bTL3duQlyvt69GdqXd0fwRnCOFjuZiKRhsfVRvmav_sYKBi-ja7P_wCmN6XeoR59JSsKqSRZZG0p9HGk8j_1xjBG442MV8eQIuC40=w327-h689-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88" y="709756"/>
              <a:ext cx="2306077" cy="377950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1187037" y="3991233"/>
              <a:ext cx="1173104" cy="2842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" name="Conector angular 4"/>
            <p:cNvCxnSpPr>
              <a:stCxn id="4" idx="3"/>
              <a:endCxn id="6" idx="1"/>
            </p:cNvCxnSpPr>
            <p:nvPr/>
          </p:nvCxnSpPr>
          <p:spPr>
            <a:xfrm flipH="1" flipV="1">
              <a:off x="1187037" y="4133336"/>
              <a:ext cx="10131752" cy="26524"/>
            </a:xfrm>
            <a:prstGeom prst="bentConnector5">
              <a:avLst>
                <a:gd name="adj1" fmla="val -2256"/>
                <a:gd name="adj2" fmla="val 7948142"/>
                <a:gd name="adj3" fmla="val 102256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4" name="Picture 4" descr="https://lh3.googleusercontent.com/RewEKWamiqGQXCI1WECa9LBDL18Z-eudbStisZRT8tia1YQPrQx2cP3NkhtoDm1H8EAPpmMIe5IUjFBF6Ol0jAxp4ObUap6EvKvHfS_8-9DQB4yTnwboAqQMwolzB25PdlaMWbguDfs4pCaQOD7O6NX8jn8VCVZi4jwV6kvmIJ_njeIXLpsxPi0tgr17E8ziJv-OoOy2ZmXTloAEKGGNA4mUfNQfDf1OKE-uySNBBd35thwIVvaz43A2b6FlzrGyA7YcbsgfUtC2yimT3m7Wfio8tJQN3tqPhPrfRWydbtqU_zevGNSs8jK2al4J-XvG9BlxjwirjBSBDHHZ700UE_qPp48IQw8wU06OYUfpcuCXZZtLZhjc_cky_-bX4IPlLmb6cJWxqQwno5Loo8Tt-RpxSUnQZXC1OXJIKT8QIkpP7xwu1G_nTpOmwxyEqq1qwtRb9UsBI-mk22_M_hXktgdjpvE8HDjx9izl0I3BqQtdaKe7htHBTIqryBBeBinr14nvVLpwxXhQnFGp3BbmbBGAcfIOO0zFw7LxklqTPjkZJMWkNASX75fCCJEXEzdM-Nqxvtf0wvrxiIhgcu2JfHte89IChKCZfnKDYls9aRtyOrc_Lo47iCWeIaBPS48ehXwqFyV5fFSSe4NAYtAa-5bCnvquQaI=w327-h689-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4" y="1129460"/>
              <a:ext cx="2310541" cy="37591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ángulo 37"/>
            <p:cNvSpPr/>
            <p:nvPr/>
          </p:nvSpPr>
          <p:spPr>
            <a:xfrm>
              <a:off x="3150839" y="1493544"/>
              <a:ext cx="2228752" cy="250386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8" name="Conector angular 57"/>
            <p:cNvCxnSpPr>
              <a:stCxn id="4" idx="2"/>
              <a:endCxn id="38" idx="2"/>
            </p:cNvCxnSpPr>
            <p:nvPr/>
          </p:nvCxnSpPr>
          <p:spPr>
            <a:xfrm rot="5400000" flipH="1">
              <a:off x="6040666" y="2221959"/>
              <a:ext cx="2038395" cy="5589298"/>
            </a:xfrm>
            <a:prstGeom prst="bentConnector3">
              <a:avLst>
                <a:gd name="adj1" fmla="val -1139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ángulo 71"/>
            <p:cNvSpPr/>
            <p:nvPr/>
          </p:nvSpPr>
          <p:spPr>
            <a:xfrm>
              <a:off x="6580547" y="4540930"/>
              <a:ext cx="611085" cy="44561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8" name="Conector angular 67"/>
            <p:cNvCxnSpPr>
              <a:endCxn id="72" idx="2"/>
            </p:cNvCxnSpPr>
            <p:nvPr/>
          </p:nvCxnSpPr>
          <p:spPr>
            <a:xfrm rot="10800000" flipV="1">
              <a:off x="6886090" y="4232844"/>
              <a:ext cx="1553390" cy="753696"/>
            </a:xfrm>
            <a:prstGeom prst="bentConnector4">
              <a:avLst>
                <a:gd name="adj1" fmla="val 15505"/>
                <a:gd name="adj2" fmla="val 23740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ipse 84"/>
            <p:cNvSpPr/>
            <p:nvPr/>
          </p:nvSpPr>
          <p:spPr>
            <a:xfrm>
              <a:off x="1488837" y="3535119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1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Elipse 85"/>
            <p:cNvSpPr/>
            <p:nvPr/>
          </p:nvSpPr>
          <p:spPr>
            <a:xfrm>
              <a:off x="4773016" y="3479514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2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Elipse 86"/>
            <p:cNvSpPr/>
            <p:nvPr/>
          </p:nvSpPr>
          <p:spPr>
            <a:xfrm>
              <a:off x="7290488" y="4262117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3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5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1981" y="228457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11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40811" y="2225096"/>
            <a:ext cx="3182453" cy="341632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 aceptar la foto volverá a la pantalla de Datos Requeridos donde deberá dar clic en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 </a:t>
            </a:r>
            <a:r>
              <a:rPr lang="es-E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mostrará el siguiente mensaje: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Check In está siendo procesado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, posteriormente mostrará en verde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Bnovus se registró el </a:t>
            </a:r>
            <a:r>
              <a:rPr lang="es-E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ChekIn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manera exitosa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se observa en la imagen (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lh3.googleusercontent.com/-YSirX8gW9EqClIEj4hNJKwCL11-nWDy1GguwQcjxsYTi7V8I5VKGNoLcr9RrIS4JKjpLEkIpCHVzdm27HDzYC0m4gt4yIsQX3AJCS-FAfDcFUjY4yquxqyuna9FZ_QwKtP77dpjlylriQ1FtA3FZv1ujI-uKaW2vHdeL95inkN7iwO5HfAfXR6SosCCPxOT70h7FRiZj2igEBzIaIvPM9z4HiLBoebuIEmykcxjbpuXbuHkrd1hij01Y5ACA9UwgRbMlnFHB6izbxP4k1fzHhKZGqQYdzxCPSBHAwmKAt2rccrjrz4Ww7GBIDxaDKgpg2Cj49qF666YdrvYLbUS0NQgBqphmXnztvDs9oD8dZg5WaOWT5lp333mPcZFyu4P0kk9pvoVkU2M8ULresrXB-iJkdTvOpwDuI5ko2HcJP4maRNxzfmMmenSBa4YOHVo1zFhwEkcWlG5JGuDYzbCPgdJS6x5XnDIiG5Iyjg9N3tc53lE-3nKNVrHBh-vbGgsEZv-_WZcHkbS30fP6MFtTJhAm6WFEgbCSygINc7bj7xRCqJ2Xh71oxatUjkJffkdiQL_DJQk1hqlUCXJQ8aDt8tB9B2dVhFt8wRl1hE8KkKF-oapqvlN9a1txSJCZiI6riHp95IK7LcNkb61Jq_bFSA4tUMRCW0=w327-h68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5" y="769442"/>
            <a:ext cx="2302666" cy="374556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88537" y="4028303"/>
            <a:ext cx="1439929" cy="2965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https://lh3.googleusercontent.com/Kn4XM6SMTOZ26UNtbJYOA86_d6p7w7oWR1a3v0yq_4fDad6iFdUFW2I4rnyRClxbtZbvYXq57ifg8uasSeS4Nsyaju8zs79xb6OUQUNzzoyAKnomEXYWtaG2q8kG0E_nrIcIJAicsIeNpxC7A9NJTOAY8_kiabUwlkoOxE96nLvyTYYAHvBdjOfoTVtCoLjuwvZIE2RC6u3TXUHs9qTKrKBkVKz3RRq7rjfHKKxNXOOu069qDNDv8EyiQM5WVZ8-kAQUPMTRqKu9MwwbGPBfzDpGPg0F2qH_GGSB_-JC66Dtz6AobWnlzR1u_8aNNiI-T41OtoenamjjTtxdPKlJpnnWzt_fs3FEWp-G15gZiXIm-9ZfK7US9h0m-U8i7N-_NjEAWXotkEfGiUzXjtIPzQByGQFd9vORQiAS1jF27XjwVdxAPTaB1xLTgzIhLKDeeLX3gjrpk4NkOxLYoHNJjC21Du5adVQ8-kOl6ysmsJiJXP8C9w9bkKYUcyuXVwmJoCoyQ0KEk6_8L7dzil1Tk9AP0PviZRGX4-J5ciqcZ9CVbClXmPVbLrjV5tgqSbXNe2Cv3uFyzfOTjqk3M_2XpLUqK6AnV-sP41r_ExTleqdsWgKX41hzsPppBW9tWkprDu5k9j2T0haNRXqhBo4jGqdEvUsXEtg=w327-h68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08" y="1064162"/>
            <a:ext cx="2302667" cy="37844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6PZAj0iiGp7ib7v4QgZGPG1EsXi36q7Kbs2SjDyczI0jUGGvAoXu31VE8JLcqtVcNjsRUqvik2Ipom5S31l0u-_Rv84GR3_hbpUeB8AkC6SC04m1z_Q3FC3Da5WwAqxsT5TPBW6w6brDC_54vJoerO31RupsqqKAaYjcVkClEYRPd2eiZ67cX8BgBGEPnjfY2RIIxj4NHAGx0jlRqA5F_uWYmRrIn6KT7KX_kNOzXVQwTOTUCV9ywAI68ljdnSJ8d_X8LyABM34ClnPTjwemQS1A45KtvQ5a1w32z1c4q0XfpkF-9V_i7NqW_KNx2YHCY53LRnnqCzCMO-Iu1DiBXP3t-yUwRCNLuC65Y_6fkITWwlv0wgdz37GXmrU1sbOxYyKxTUZZuuMxKvCReDdIzzDST5YaocXr9KIVEd962caTEzW8K6wyEeP1r3No663H9ib0rvz55CubnajuvPWc16FoTVrJ-dl6gyU4D7EK9vSzKnGJk9oEOTYksz1fXIHG3VOyQHZ_lwFyhvwaEDipTYq1_aATDiejLsCVnC_uz0LENNbfZ3eelafksBB59lxObmc8iYS6lBZgo_HYFfKKzsWe-SBedXMDjDzl_tpixWNd8hyxzoHYAqEQxFAoW7Dm92hE38zrP8otSDOvneHAVrfgYXOALM0=w327-h68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7" y="1963069"/>
            <a:ext cx="2302667" cy="37844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394224" y="1478830"/>
            <a:ext cx="1555633" cy="4842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5532479" y="2176451"/>
            <a:ext cx="2206201" cy="3583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8" name="Conector angular 27"/>
          <p:cNvCxnSpPr>
            <a:stCxn id="4" idx="3"/>
            <a:endCxn id="6" idx="2"/>
          </p:cNvCxnSpPr>
          <p:nvPr/>
        </p:nvCxnSpPr>
        <p:spPr>
          <a:xfrm flipH="1">
            <a:off x="1708502" y="3933256"/>
            <a:ext cx="9814762" cy="391609"/>
          </a:xfrm>
          <a:prstGeom prst="bentConnector4">
            <a:avLst>
              <a:gd name="adj1" fmla="val -2329"/>
              <a:gd name="adj2" fmla="val 62393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4" idx="2"/>
            <a:endCxn id="24" idx="2"/>
          </p:cNvCxnSpPr>
          <p:nvPr/>
        </p:nvCxnSpPr>
        <p:spPr>
          <a:xfrm rot="5400000" flipH="1">
            <a:off x="5212866" y="922245"/>
            <a:ext cx="3678347" cy="5759997"/>
          </a:xfrm>
          <a:prstGeom prst="bentConnector3">
            <a:avLst>
              <a:gd name="adj1" fmla="val -1125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4" idx="1"/>
            <a:endCxn id="25" idx="2"/>
          </p:cNvCxnSpPr>
          <p:nvPr/>
        </p:nvCxnSpPr>
        <p:spPr>
          <a:xfrm rot="10800000">
            <a:off x="6635581" y="2534798"/>
            <a:ext cx="1705231" cy="1398459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2496052" y="4151675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4339077" y="2016066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6836749" y="2571081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3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51981" y="228457"/>
            <a:ext cx="1816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12</a:t>
            </a:r>
            <a:endParaRPr lang="es-CL" sz="4000" dirty="0">
              <a:solidFill>
                <a:srgbClr val="002060"/>
              </a:solidFill>
            </a:endParaRPr>
          </a:p>
        </p:txBody>
      </p:sp>
      <p:cxnSp>
        <p:nvCxnSpPr>
          <p:cNvPr id="28" name="Conector angular 27"/>
          <p:cNvCxnSpPr>
            <a:endCxn id="5" idx="1"/>
          </p:cNvCxnSpPr>
          <p:nvPr/>
        </p:nvCxnSpPr>
        <p:spPr>
          <a:xfrm>
            <a:off x="1448656" y="2315815"/>
            <a:ext cx="1777429" cy="1707277"/>
          </a:xfrm>
          <a:prstGeom prst="bentConnector3">
            <a:avLst>
              <a:gd name="adj1" fmla="val 28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788259"/>
            <a:ext cx="7818152" cy="4469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118079" y="1115487"/>
            <a:ext cx="3182453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Una vez realizada la marca, recibirá un correo certificando su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 jornada laboral.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630292" y="678094"/>
            <a:ext cx="3184989" cy="183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Recuerda marcar tu inicio y término de jornada </a:t>
            </a:r>
            <a:r>
              <a:rPr lang="es-CL" sz="2400" u="sng" dirty="0"/>
              <a:t>a diario</a:t>
            </a:r>
            <a:r>
              <a:rPr lang="es-C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74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4381" y="245005"/>
            <a:ext cx="673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¿Cuándo Utilizar la Aplicación?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5515" y="1241200"/>
            <a:ext cx="10153933" cy="193899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Por ahora utilizaremos B-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Novus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en tres oportunidades: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Marcar cuando realicemos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Teletrabajo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(Inicio y Fin).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el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Reloj Control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Sala de Ventas u Oficina Central esté averiado.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Cuando termine mis labores diarias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fuera de mi casa o Sala de Ventas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(previa aprobación de Jefatura). 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64381" y="3356363"/>
            <a:ext cx="598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¿Esta Aplicación es Segura?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55515" y="4352558"/>
            <a:ext cx="10153933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 aplicación está avalada por la Inspección del Trabajo y cumple con los parámetros de seguridad exigidos.</a:t>
            </a:r>
          </a:p>
        </p:txBody>
      </p:sp>
    </p:spTree>
    <p:extLst>
      <p:ext uri="{BB962C8B-B14F-4D97-AF65-F5344CB8AC3E}">
        <p14:creationId xmlns:p14="http://schemas.microsoft.com/office/powerpoint/2010/main" val="380087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A7FB67-BE69-4629-A16F-BB17F648CAF9}"/>
              </a:ext>
            </a:extLst>
          </p:cNvPr>
          <p:cNvSpPr/>
          <p:nvPr/>
        </p:nvSpPr>
        <p:spPr>
          <a:xfrm>
            <a:off x="317500" y="265528"/>
            <a:ext cx="1154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Marcar desde el Navegador de Internet</a:t>
            </a:r>
            <a:endParaRPr lang="es-CL" sz="40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2160EF-83A2-43F6-A560-4C2D8BC9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833" y="988786"/>
            <a:ext cx="3947806" cy="53848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67E865C-1103-419B-8BF2-34AE062CC7B6}"/>
              </a:ext>
            </a:extLst>
          </p:cNvPr>
          <p:cNvSpPr/>
          <p:nvPr/>
        </p:nvSpPr>
        <p:spPr>
          <a:xfrm>
            <a:off x="388241" y="1086219"/>
            <a:ext cx="6597252" cy="2031325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Desde un PC, Tablet, notebook o teléfono inteligente; Ingrese a su navegador habitual.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ejemplo: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“Chrome” o “Internet Explorer” o “Edge”, etc.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entre a la dirección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https://login.bnovus.cl/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angular 37">
            <a:extLst>
              <a:ext uri="{FF2B5EF4-FFF2-40B4-BE49-F238E27FC236}">
                <a16:creationId xmlns:a16="http://schemas.microsoft.com/office/drawing/2014/main" id="{8F24B87F-A668-4C76-86F1-41DC5E4E79F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985493" y="1393996"/>
            <a:ext cx="733340" cy="70788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3D447A2C-0DBA-4D77-A00A-7040993C115E}"/>
              </a:ext>
            </a:extLst>
          </p:cNvPr>
          <p:cNvSpPr/>
          <p:nvPr/>
        </p:nvSpPr>
        <p:spPr>
          <a:xfrm>
            <a:off x="6630001" y="2773741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5316FB6-0E95-4F6C-9892-082243FB31BE}"/>
              </a:ext>
            </a:extLst>
          </p:cNvPr>
          <p:cNvSpPr/>
          <p:nvPr/>
        </p:nvSpPr>
        <p:spPr>
          <a:xfrm>
            <a:off x="317500" y="3369382"/>
            <a:ext cx="6667993" cy="305468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Ingrese su usuario en </a:t>
            </a:r>
            <a:r>
              <a:rPr lang="es-E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Username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que corresponde a su dirección de correo sin la arroba (@) ni el dominio (pazcorp.cl)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ejemplo:</a:t>
            </a:r>
            <a:b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Correo: 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juan.perez@pazcorp.cl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usuario </a:t>
            </a:r>
            <a:r>
              <a:rPr lang="es-E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juan.perez</a:t>
            </a:r>
            <a:b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Luego  su contraseña personal, </a:t>
            </a:r>
            <a:r>
              <a:rPr lang="es-ES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Contraseña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u="sng" dirty="0"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es su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rut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sin puntos ni guion</a:t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ejemplo:</a:t>
            </a:r>
            <a:b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8.765.432-1    ;    </a:t>
            </a:r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87654321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C4A8509-8713-4887-8AD6-70EA01BA1F0E}"/>
              </a:ext>
            </a:extLst>
          </p:cNvPr>
          <p:cNvSpPr/>
          <p:nvPr/>
        </p:nvSpPr>
        <p:spPr>
          <a:xfrm>
            <a:off x="6680175" y="6178445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2</a:t>
            </a:r>
            <a:endParaRPr lang="es-CL" b="1" dirty="0">
              <a:solidFill>
                <a:schemeClr val="bg1"/>
              </a:solidFill>
            </a:endParaRPr>
          </a:p>
        </p:txBody>
      </p:sp>
      <p:cxnSp>
        <p:nvCxnSpPr>
          <p:cNvPr id="24" name="Conector angular 37">
            <a:extLst>
              <a:ext uri="{FF2B5EF4-FFF2-40B4-BE49-F238E27FC236}">
                <a16:creationId xmlns:a16="http://schemas.microsoft.com/office/drawing/2014/main" id="{E74B49C7-AA0D-4FF8-9C70-86A856184799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985493" y="4292638"/>
            <a:ext cx="1338466" cy="604085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3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3A28768-2C90-4CE9-9257-6FF8B861A496}"/>
              </a:ext>
            </a:extLst>
          </p:cNvPr>
          <p:cNvSpPr/>
          <p:nvPr/>
        </p:nvSpPr>
        <p:spPr>
          <a:xfrm>
            <a:off x="336169" y="250318"/>
            <a:ext cx="3530600" cy="92333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Fecha y hora son propuestas por el sistema y no son modificables.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606A4C5-569E-4F09-95C2-D13DAB4B295D}"/>
              </a:ext>
            </a:extLst>
          </p:cNvPr>
          <p:cNvSpPr/>
          <p:nvPr/>
        </p:nvSpPr>
        <p:spPr>
          <a:xfrm>
            <a:off x="8955674" y="1798631"/>
            <a:ext cx="2900157" cy="1200329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Seleccionamos uno de los siguientes eventos:</a:t>
            </a:r>
          </a:p>
          <a:p>
            <a:pPr lvl="1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Jornada</a:t>
            </a:r>
            <a:b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Jornada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30D201B-CD5F-4039-AE5D-4DA591BA62BC}"/>
              </a:ext>
            </a:extLst>
          </p:cNvPr>
          <p:cNvSpPr/>
          <p:nvPr/>
        </p:nvSpPr>
        <p:spPr>
          <a:xfrm>
            <a:off x="430202" y="3679439"/>
            <a:ext cx="2356231" cy="1200329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Elegimos una ubicación, según tengamos disponibles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29FC9F0-FDDA-4B19-BF32-2C04247DC923}"/>
              </a:ext>
            </a:extLst>
          </p:cNvPr>
          <p:cNvSpPr/>
          <p:nvPr/>
        </p:nvSpPr>
        <p:spPr>
          <a:xfrm>
            <a:off x="438662" y="5371988"/>
            <a:ext cx="3530600" cy="92333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Podemos ingresar una Nota en la caja de texto.</a:t>
            </a:r>
          </a:p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9F26B84-4345-45F5-AE51-09DA7576AC16}"/>
              </a:ext>
            </a:extLst>
          </p:cNvPr>
          <p:cNvSpPr/>
          <p:nvPr/>
        </p:nvSpPr>
        <p:spPr>
          <a:xfrm>
            <a:off x="8763794" y="5392518"/>
            <a:ext cx="2787855" cy="36933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Presionamos registrar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ector angular 37">
            <a:extLst>
              <a:ext uri="{FF2B5EF4-FFF2-40B4-BE49-F238E27FC236}">
                <a16:creationId xmlns:a16="http://schemas.microsoft.com/office/drawing/2014/main" id="{FE3F31F5-3D5A-4B55-8B47-ED7283EFDB5C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786433" y="3679439"/>
            <a:ext cx="1016633" cy="600165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r 37">
            <a:extLst>
              <a:ext uri="{FF2B5EF4-FFF2-40B4-BE49-F238E27FC236}">
                <a16:creationId xmlns:a16="http://schemas.microsoft.com/office/drawing/2014/main" id="{10E7A484-1891-4853-B296-11AE2EDCCA98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1930203" y="1344914"/>
            <a:ext cx="2044128" cy="1701596"/>
          </a:xfrm>
          <a:prstGeom prst="bentConnector3">
            <a:avLst>
              <a:gd name="adj1" fmla="val 9970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37">
            <a:extLst>
              <a:ext uri="{FF2B5EF4-FFF2-40B4-BE49-F238E27FC236}">
                <a16:creationId xmlns:a16="http://schemas.microsoft.com/office/drawing/2014/main" id="{C2C93FDD-1B18-421B-AC4A-1B75830DB1E7}"/>
              </a:ext>
            </a:extLst>
          </p:cNvPr>
          <p:cNvCxnSpPr>
            <a:cxnSpLocks/>
            <a:stCxn id="38" idx="0"/>
          </p:cNvCxnSpPr>
          <p:nvPr/>
        </p:nvCxnSpPr>
        <p:spPr>
          <a:xfrm rot="16200000" flipV="1">
            <a:off x="8852103" y="4086898"/>
            <a:ext cx="757018" cy="1854221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id="{CD19F287-4779-4EFC-AA16-0A0A9615A463}"/>
              </a:ext>
            </a:extLst>
          </p:cNvPr>
          <p:cNvSpPr/>
          <p:nvPr/>
        </p:nvSpPr>
        <p:spPr>
          <a:xfrm>
            <a:off x="2409140" y="4630581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4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0EE4E7D6-01E9-4C0D-A391-DC42FC23086E}"/>
              </a:ext>
            </a:extLst>
          </p:cNvPr>
          <p:cNvSpPr/>
          <p:nvPr/>
        </p:nvSpPr>
        <p:spPr>
          <a:xfrm>
            <a:off x="8694484" y="2827347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5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DAAEDED4-D408-427F-9175-8C876D068E06}"/>
              </a:ext>
            </a:extLst>
          </p:cNvPr>
          <p:cNvSpPr/>
          <p:nvPr/>
        </p:nvSpPr>
        <p:spPr>
          <a:xfrm>
            <a:off x="3582017" y="6052089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6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D902C04D-A014-41BA-B96E-42BF00AEA840}"/>
              </a:ext>
            </a:extLst>
          </p:cNvPr>
          <p:cNvSpPr/>
          <p:nvPr/>
        </p:nvSpPr>
        <p:spPr>
          <a:xfrm>
            <a:off x="11286328" y="5638438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7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FEDB9BE2-3B20-45A4-9699-B22379AE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14" y="970375"/>
            <a:ext cx="4485419" cy="3855421"/>
          </a:xfrm>
          <a:prstGeom prst="rect">
            <a:avLst/>
          </a:prstGeom>
        </p:spPr>
      </p:pic>
      <p:cxnSp>
        <p:nvCxnSpPr>
          <p:cNvPr id="96" name="Conector angular 37">
            <a:extLst>
              <a:ext uri="{FF2B5EF4-FFF2-40B4-BE49-F238E27FC236}">
                <a16:creationId xmlns:a16="http://schemas.microsoft.com/office/drawing/2014/main" id="{296822BC-990F-4843-A3C8-065C3C2ECF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58000" y="2398796"/>
            <a:ext cx="2097674" cy="1182604"/>
          </a:xfrm>
          <a:prstGeom prst="bentConnector3">
            <a:avLst>
              <a:gd name="adj1" fmla="val 1851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ipse 96">
            <a:extLst>
              <a:ext uri="{FF2B5EF4-FFF2-40B4-BE49-F238E27FC236}">
                <a16:creationId xmlns:a16="http://schemas.microsoft.com/office/drawing/2014/main" id="{1217676F-EF7B-4898-B08C-550AE534C832}"/>
              </a:ext>
            </a:extLst>
          </p:cNvPr>
          <p:cNvSpPr/>
          <p:nvPr/>
        </p:nvSpPr>
        <p:spPr>
          <a:xfrm>
            <a:off x="3498739" y="978434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3</a:t>
            </a:r>
            <a:endParaRPr lang="es-CL" b="1" dirty="0">
              <a:solidFill>
                <a:schemeClr val="bg1"/>
              </a:solidFill>
            </a:endParaRPr>
          </a:p>
        </p:txBody>
      </p:sp>
      <p:cxnSp>
        <p:nvCxnSpPr>
          <p:cNvPr id="98" name="Conector angular 37">
            <a:extLst>
              <a:ext uri="{FF2B5EF4-FFF2-40B4-BE49-F238E27FC236}">
                <a16:creationId xmlns:a16="http://schemas.microsoft.com/office/drawing/2014/main" id="{2CF881CA-1706-486D-B078-62C941B12628}"/>
              </a:ext>
            </a:extLst>
          </p:cNvPr>
          <p:cNvCxnSpPr>
            <a:cxnSpLocks/>
          </p:cNvCxnSpPr>
          <p:nvPr/>
        </p:nvCxnSpPr>
        <p:spPr>
          <a:xfrm flipV="1">
            <a:off x="3969262" y="4203175"/>
            <a:ext cx="294097" cy="1630478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5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164F97-77EB-4F25-B0F4-CC4419B0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9" y="279400"/>
            <a:ext cx="4732832" cy="2477889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 contourW="6350"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F42823-AE21-4D2B-8C13-B4AFB64F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74" y="1016952"/>
            <a:ext cx="6270643" cy="513831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contourW="6350"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132660E-A4B9-4CFA-AEE4-5ECD6A7D377B}"/>
              </a:ext>
            </a:extLst>
          </p:cNvPr>
          <p:cNvSpPr/>
          <p:nvPr/>
        </p:nvSpPr>
        <p:spPr>
          <a:xfrm>
            <a:off x="6165853" y="206561"/>
            <a:ext cx="5109719" cy="36933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Listado de Mis entradas y Salidas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3755A2-E9F6-4FD0-8EAD-D21ABA5341DB}"/>
              </a:ext>
            </a:extLst>
          </p:cNvPr>
          <p:cNvSpPr/>
          <p:nvPr/>
        </p:nvSpPr>
        <p:spPr>
          <a:xfrm>
            <a:off x="10990821" y="351908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8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99426B-B3DB-4FE3-8993-9FB71144AB9E}"/>
              </a:ext>
            </a:extLst>
          </p:cNvPr>
          <p:cNvSpPr/>
          <p:nvPr/>
        </p:nvSpPr>
        <p:spPr>
          <a:xfrm>
            <a:off x="466363" y="4369829"/>
            <a:ext cx="3530600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 de fechas (por omisión fecha actual)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angular 37">
            <a:extLst>
              <a:ext uri="{FF2B5EF4-FFF2-40B4-BE49-F238E27FC236}">
                <a16:creationId xmlns:a16="http://schemas.microsoft.com/office/drawing/2014/main" id="{417A97EE-FC17-4026-BBC9-95C26D1E3805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320922" y="2986340"/>
            <a:ext cx="2742215" cy="888091"/>
          </a:xfrm>
          <a:prstGeom prst="bentConnector3">
            <a:avLst>
              <a:gd name="adj1" fmla="val 1891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D0856C-12AE-4BB7-95E5-398A606460FC}"/>
              </a:ext>
            </a:extLst>
          </p:cNvPr>
          <p:cNvSpPr/>
          <p:nvPr/>
        </p:nvSpPr>
        <p:spPr>
          <a:xfrm>
            <a:off x="1712224" y="5519167"/>
            <a:ext cx="3530600" cy="92333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buscar</a:t>
            </a:r>
          </a:p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Obtenemos la lista de coincidencias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730CAD8-836D-4615-8D85-BE240DE99FFE}"/>
              </a:ext>
            </a:extLst>
          </p:cNvPr>
          <p:cNvSpPr/>
          <p:nvPr/>
        </p:nvSpPr>
        <p:spPr>
          <a:xfrm>
            <a:off x="122131" y="4891117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10</a:t>
            </a:r>
            <a:endParaRPr lang="es-CL" sz="1600" b="1" dirty="0">
              <a:solidFill>
                <a:schemeClr val="bg1"/>
              </a:solidFill>
            </a:endParaRPr>
          </a:p>
        </p:txBody>
      </p:sp>
      <p:cxnSp>
        <p:nvCxnSpPr>
          <p:cNvPr id="17" name="Conector angular 37">
            <a:extLst>
              <a:ext uri="{FF2B5EF4-FFF2-40B4-BE49-F238E27FC236}">
                <a16:creationId xmlns:a16="http://schemas.microsoft.com/office/drawing/2014/main" id="{3A2EAAE4-FB87-41C6-B68B-F1FC2D098C61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242824" y="4039960"/>
            <a:ext cx="6032748" cy="1940872"/>
          </a:xfrm>
          <a:prstGeom prst="bentConnector3">
            <a:avLst>
              <a:gd name="adj1" fmla="val 108317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C4A19D-5B4E-44D0-A82E-9748A19CBF80}"/>
              </a:ext>
            </a:extLst>
          </p:cNvPr>
          <p:cNvSpPr/>
          <p:nvPr/>
        </p:nvSpPr>
        <p:spPr>
          <a:xfrm>
            <a:off x="442052" y="3689765"/>
            <a:ext cx="3878870" cy="369332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(por “omisión Todas”)</a:t>
            </a:r>
            <a:endParaRPr lang="es-C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angular 37">
            <a:extLst>
              <a:ext uri="{FF2B5EF4-FFF2-40B4-BE49-F238E27FC236}">
                <a16:creationId xmlns:a16="http://schemas.microsoft.com/office/drawing/2014/main" id="{5B624C5E-659A-4FCE-9669-817B7EDC24C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996963" y="3624038"/>
            <a:ext cx="2909066" cy="1068957"/>
          </a:xfrm>
          <a:prstGeom prst="bentConnector3">
            <a:avLst>
              <a:gd name="adj1" fmla="val 3827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91187487-1F5F-4E1D-B2B1-7EA7ECBD9E50}"/>
              </a:ext>
            </a:extLst>
          </p:cNvPr>
          <p:cNvSpPr/>
          <p:nvPr/>
        </p:nvSpPr>
        <p:spPr>
          <a:xfrm>
            <a:off x="122131" y="3341995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9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6175C75-ADFC-429C-BFDE-95BE04CE0247}"/>
              </a:ext>
            </a:extLst>
          </p:cNvPr>
          <p:cNvSpPr/>
          <p:nvPr/>
        </p:nvSpPr>
        <p:spPr>
          <a:xfrm>
            <a:off x="1142721" y="5326892"/>
            <a:ext cx="569503" cy="3904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11</a:t>
            </a:r>
            <a:endParaRPr lang="es-CL" sz="1600" b="1" dirty="0">
              <a:solidFill>
                <a:schemeClr val="bg1"/>
              </a:solidFill>
            </a:endParaRPr>
          </a:p>
        </p:txBody>
      </p:sp>
      <p:cxnSp>
        <p:nvCxnSpPr>
          <p:cNvPr id="41" name="Conector angular 37">
            <a:extLst>
              <a:ext uri="{FF2B5EF4-FFF2-40B4-BE49-F238E27FC236}">
                <a16:creationId xmlns:a16="http://schemas.microsoft.com/office/drawing/2014/main" id="{25E43631-8141-46DB-BE0C-8C402A1C608B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3996963" y="391227"/>
            <a:ext cx="2168890" cy="1909482"/>
          </a:xfrm>
          <a:prstGeom prst="bentConnector3">
            <a:avLst>
              <a:gd name="adj1" fmla="val 4214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9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22826E-C4EA-4250-AB2B-8B3DABFCF894}"/>
              </a:ext>
            </a:extLst>
          </p:cNvPr>
          <p:cNvSpPr/>
          <p:nvPr/>
        </p:nvSpPr>
        <p:spPr>
          <a:xfrm>
            <a:off x="258096" y="178608"/>
            <a:ext cx="1098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Imágenes de permisos solicitados en teléfono </a:t>
            </a:r>
          </a:p>
          <a:p>
            <a:pPr algn="ctr"/>
            <a:r>
              <a:rPr lang="es-ES" sz="2000" i="1" dirty="0">
                <a:solidFill>
                  <a:srgbClr val="002060"/>
                </a:solidFill>
              </a:rPr>
              <a:t>Varían según el modelo y Sistema operativo</a:t>
            </a:r>
            <a:endParaRPr lang="es-CL" sz="2000" i="1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9AC844-CA31-4B49-A1AE-F0AB62C6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4" y="1724021"/>
            <a:ext cx="3205061" cy="31740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B6E846-0DAE-4865-80F5-BCF8D5A2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84" y="1851050"/>
            <a:ext cx="3631231" cy="31558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87631A-D7D1-43D4-BE18-1C3A9CB7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495" y="2288194"/>
            <a:ext cx="3083735" cy="2281607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6043553-4078-4493-B6B5-9F9AC079652E}"/>
              </a:ext>
            </a:extLst>
          </p:cNvPr>
          <p:cNvSpPr/>
          <p:nvPr/>
        </p:nvSpPr>
        <p:spPr>
          <a:xfrm>
            <a:off x="838821" y="3311030"/>
            <a:ext cx="2204186" cy="4816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09F3BF3-950F-452D-91E5-1B536B02C48A}"/>
              </a:ext>
            </a:extLst>
          </p:cNvPr>
          <p:cNvSpPr/>
          <p:nvPr/>
        </p:nvSpPr>
        <p:spPr>
          <a:xfrm>
            <a:off x="4997262" y="3311031"/>
            <a:ext cx="2395212" cy="4816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E0FDC4A-ECAE-408A-A846-3ED93719A494}"/>
              </a:ext>
            </a:extLst>
          </p:cNvPr>
          <p:cNvSpPr/>
          <p:nvPr/>
        </p:nvSpPr>
        <p:spPr>
          <a:xfrm>
            <a:off x="9333432" y="3675834"/>
            <a:ext cx="1609859" cy="4816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3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4486AC-3357-4B78-B2BC-34C1B055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96" y="981075"/>
            <a:ext cx="2773946" cy="4886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484568-F136-4277-AA9F-9A3491A8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87" y="1418944"/>
            <a:ext cx="2867425" cy="40201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3EA0B7-CBB8-47C1-A668-5783245D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7" y="2248989"/>
            <a:ext cx="2967016" cy="23504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26E3B08-E88A-4852-AE32-6209F25A0614}"/>
              </a:ext>
            </a:extLst>
          </p:cNvPr>
          <p:cNvSpPr/>
          <p:nvPr/>
        </p:nvSpPr>
        <p:spPr>
          <a:xfrm>
            <a:off x="728426" y="108137"/>
            <a:ext cx="102057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Configuración de permisos Requerida</a:t>
            </a:r>
          </a:p>
          <a:p>
            <a:pPr algn="ctr"/>
            <a:r>
              <a:rPr lang="es-ES" sz="2000" i="1" dirty="0">
                <a:solidFill>
                  <a:srgbClr val="002060"/>
                </a:solidFill>
              </a:rPr>
              <a:t>Varían según el modelo y Sistema operativo</a:t>
            </a:r>
            <a:endParaRPr lang="es-CL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2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544710" y="178608"/>
            <a:ext cx="68390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Pasos para instalar Bnovus 2.0 Check In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</a:rPr>
              <a:t>(Asistencia)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635693" y="1711268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1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66334" y="1454665"/>
            <a:ext cx="8350414" cy="4914588"/>
            <a:chOff x="1584419" y="1454665"/>
            <a:chExt cx="8350414" cy="4914588"/>
          </a:xfrm>
        </p:grpSpPr>
        <p:pic>
          <p:nvPicPr>
            <p:cNvPr id="1026" name="Picture 2" descr="https://lh3.googleusercontent.com/nS8g3IkrxPGmgui1ISG1y4jZRbf2WtmPqAgblc2Z7089bRuncvoixuwdUf9zcgfriSGteLpcQtwGRBXRAhlAWVOVwSUOzlagt-0ACfAZODZG9gaDElTKX-CEkRLbrY0N2gitruwuJmiwJymi4--r1076z2w_wHgozkScWDh6KmYwQiulRnkbC3hr2JpJOdW2BLs79nX8qkSDKRtOM0Du0nasLoy_xpO_5-d_u111JH-K6KMvCrx_POO-z9Y5yCl9jajCZr-qVIBQYzSGq62VEPztaWDhoIz5K6hqQ7Ipq9CtU-ZEcgY4vnfyi0dzxs23DmOZNz9eldFjSm-knahSf62HoJiu9yOX32Tgl5d_ynhZFj5ltJMGurO31sHYJJA01HqGXJJrDpB2EZfGWjUc_PlhmEmWOCrgSK4nLoT0eRBWtKCpreBMxClcYsAGZQZ3TvTwB3oW7-ZOnfKp8HqrXG8TZJNIt9ojGKCfg4OU8zzIjXJsg3LsIgDsykCetCgcjgdnDEkTIPQwAsmPSEgAYmXEJDZOgqKkNOpHVM-1rgJj-8rzfFZKdfY3uk9U2M0f88xWyCoDafPl3Wp5zbYl2ZWZjFndGUzsXcbeSfkQxrH1ULsl5a7GYp2Ki6XhxPhfMn4ab3yi91sWGLdSETrdzFMZb3cgsN8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419" y="1454665"/>
              <a:ext cx="3588952" cy="491458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6467081" y="3312234"/>
              <a:ext cx="3467752" cy="2388346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Deberán Ingresar al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Play Store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 como se observa en la imagen.</a:t>
              </a:r>
            </a:p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endPara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 caso de </a:t>
              </a:r>
              <a:r>
                <a:rPr lang="es-ES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Iphone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(IOS)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usar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AppleStore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ector angular 8"/>
            <p:cNvCxnSpPr>
              <a:stCxn id="7" idx="1"/>
              <a:endCxn id="10" idx="2"/>
            </p:cNvCxnSpPr>
            <p:nvPr/>
          </p:nvCxnSpPr>
          <p:spPr>
            <a:xfrm rot="10800000">
              <a:off x="4040241" y="3098777"/>
              <a:ext cx="2426841" cy="1407631"/>
            </a:xfrm>
            <a:prstGeom prst="bentConnector2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/>
            <p:cNvSpPr/>
            <p:nvPr/>
          </p:nvSpPr>
          <p:spPr>
            <a:xfrm>
              <a:off x="3693830" y="2419154"/>
              <a:ext cx="692820" cy="6796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67028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1AE54-CE7F-4C13-B621-1383420A0A1D}"/>
              </a:ext>
            </a:extLst>
          </p:cNvPr>
          <p:cNvSpPr txBox="1"/>
          <p:nvPr/>
        </p:nvSpPr>
        <p:spPr>
          <a:xfrm>
            <a:off x="460777" y="1484740"/>
            <a:ext cx="11401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rostro debe estar al descubierto: </a:t>
            </a:r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utilice lentes, mascarilla, el cabello no debe cubrir el rostro.</a:t>
            </a:r>
          </a:p>
          <a:p>
            <a:pPr algn="just"/>
            <a:endParaRPr lang="es-E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“Accede al menú de Ajustes, y dentro de este, al apartado Administrador de aplicaciones. Busca la aplicación de cámara, accede a esta y pulsa en el botón Forzar Detención. A continuación pulsa sobre los botones Borrar datos y Borrar caché. A continuación reinicia tu dispositivo.”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BD8177-FDEF-4AB7-8E27-47264797C786}"/>
              </a:ext>
            </a:extLst>
          </p:cNvPr>
          <p:cNvSpPr/>
          <p:nvPr/>
        </p:nvSpPr>
        <p:spPr>
          <a:xfrm>
            <a:off x="993131" y="875914"/>
            <a:ext cx="10205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</a:rPr>
              <a:t>Error al tomar fotografía</a:t>
            </a:r>
            <a:endParaRPr lang="es-CL" sz="2000" i="1" dirty="0">
              <a:solidFill>
                <a:srgbClr val="00206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E0DC92-EF30-4785-BC34-693F7FDF42D5}"/>
              </a:ext>
            </a:extLst>
          </p:cNvPr>
          <p:cNvSpPr/>
          <p:nvPr/>
        </p:nvSpPr>
        <p:spPr>
          <a:xfrm>
            <a:off x="870094" y="2808179"/>
            <a:ext cx="10205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</a:rPr>
              <a:t>No consigo marcar en la app ni en navegador</a:t>
            </a:r>
            <a:endParaRPr lang="es-CL" sz="2000" i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5AA7E5-F8EF-4A56-9D43-9F50789FD596}"/>
              </a:ext>
            </a:extLst>
          </p:cNvPr>
          <p:cNvSpPr txBox="1"/>
          <p:nvPr/>
        </p:nvSpPr>
        <p:spPr>
          <a:xfrm>
            <a:off x="460777" y="3374260"/>
            <a:ext cx="11401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Enviar un correo a: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Recursos.humanos@pazcorp.cl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Indicando la dificultad e imágenes del mensaje que recibe del sistema (captura de pantalla), de ser posible.</a:t>
            </a:r>
            <a:endParaRPr lang="es-CL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B4458A-74F3-4B5C-9FA4-CEB3F97920D7}"/>
              </a:ext>
            </a:extLst>
          </p:cNvPr>
          <p:cNvSpPr/>
          <p:nvPr/>
        </p:nvSpPr>
        <p:spPr>
          <a:xfrm>
            <a:off x="317500" y="265528"/>
            <a:ext cx="1154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Preguntas frecuentes</a:t>
            </a: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7093E6-85C8-40B9-A8AD-722CE2450517}"/>
              </a:ext>
            </a:extLst>
          </p:cNvPr>
          <p:cNvSpPr/>
          <p:nvPr/>
        </p:nvSpPr>
        <p:spPr>
          <a:xfrm>
            <a:off x="870094" y="4271121"/>
            <a:ext cx="10205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rgbClr val="002060"/>
                </a:solidFill>
              </a:rPr>
              <a:t>Problema de acceso (Password)</a:t>
            </a:r>
            <a:endParaRPr lang="es-CL" sz="2000" i="1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C9FDC6-8AA3-4287-9584-941412FB779F}"/>
              </a:ext>
            </a:extLst>
          </p:cNvPr>
          <p:cNvSpPr txBox="1"/>
          <p:nvPr/>
        </p:nvSpPr>
        <p:spPr>
          <a:xfrm>
            <a:off x="460777" y="4636506"/>
            <a:ext cx="11401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Enviar un correo a: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Recursos.humanos@pazcorp.cl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Para que su contraseña sea reiniciada.</a:t>
            </a:r>
            <a:endParaRPr lang="es-CL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5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259607" y="1096984"/>
            <a:ext cx="9450944" cy="5220213"/>
            <a:chOff x="1259607" y="1096984"/>
            <a:chExt cx="9450944" cy="5220213"/>
          </a:xfrm>
        </p:grpSpPr>
        <p:pic>
          <p:nvPicPr>
            <p:cNvPr id="9" name="Picture 2" descr="https://lh3.googleusercontent.com/-kbYIlF6kbCMvQpGIjXPUDQxnUXezT90EmslH51DisZR5PWD4b--jiaZ8z2lg5ydbI_p6iVjUOQsNLkHO66vosKfnrAm5WZ4agOALlQdtgMZnaOoHsnqYI0zdonIt_Cmig6oVYBMsyQ88TOR2Q_hx7-L3LEQqhOOA63oWRT0UU-uc423DEcyJ7zqydRWAMatXO-NWdBzvRqw8EesWh4JAksY5s5amIpQpqbgiOwJ86vWQrKFv_s2y6q7DEqo7CtnEitttpikLnDsqbxBScIBaBFPyshNveH-DxVTZcalqxZcsdfKpV2KsYotdmysfGAo93R45vksvITnqAHPd-_3FgF9It6qLyITuFuxqm5g9rA2F0lZUJTW00sbq2Z2b2bS3IKulEYnnTLW-8bsJ501OtxE9RYsmupw9zrPRuU3v28tbqdLQ3aoMBSHxPa4v6PPfoLXKPSWgknXluAcSnAMgvmTGD1HRfbqQZYp2TJVrVQTUclJKRULI906WabPCRcUERxgx9EMXIcwCiP3EXHEsNjQi4VoeXs4CY616ea0FiDQOjRgA0HWjTp8dh4JNEoemvbiROsapmjKPSSfmrm1o8U_0IMOcorgeyAdudMy8Zbk9ylP8qTxTMFwzZhg-jIMCNfKJz_DLi6JB5SW6vK58MlKUEEUid0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07" y="1096984"/>
              <a:ext cx="3800724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1362703" y="1668164"/>
              <a:ext cx="2471351" cy="54369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496897" y="3089182"/>
              <a:ext cx="4213654" cy="2388346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Deberán buscar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 seleccionar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 2.0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 como se observa en la imagen.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endParaRPr lang="es-ES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Para </a:t>
              </a:r>
              <a:r>
                <a:rPr lang="es-ES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AppleStore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(IOS) descargar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7" name="Conector angular 6"/>
            <p:cNvCxnSpPr>
              <a:stCxn id="5" idx="1"/>
              <a:endCxn id="2" idx="3"/>
            </p:cNvCxnSpPr>
            <p:nvPr/>
          </p:nvCxnSpPr>
          <p:spPr>
            <a:xfrm rot="10800000">
              <a:off x="3834055" y="1940013"/>
              <a:ext cx="2662843" cy="2343342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ángulo 17"/>
          <p:cNvSpPr/>
          <p:nvPr/>
        </p:nvSpPr>
        <p:spPr>
          <a:xfrm>
            <a:off x="5399119" y="265528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2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259605" y="1096984"/>
            <a:ext cx="9663768" cy="5220213"/>
            <a:chOff x="1259605" y="1096984"/>
            <a:chExt cx="9663768" cy="5220213"/>
          </a:xfrm>
        </p:grpSpPr>
        <p:pic>
          <p:nvPicPr>
            <p:cNvPr id="9" name="Picture 4" descr="https://lh3.googleusercontent.com/XpnjTAKWt1Vn5MyFOG6WAp6BQ9FZqSzzuhTQfp0MO8ZMUur1CAwGT5Ed1pOwd9_RXIbsz03fwdYz5-6r8uzeVXzKHSE48iowaKWQMJnzKJ6XvirboMeRgRhrFz8u8KWVDQ0NZ3boigme6frhhiAy8R9BX-24O3DRgkltUS_8WYPtJXf0BvRQLnwF0whMR27yHaYzwG9pBRmSSjSqVXGoOKVYV5XORXq2cZjPANInJ05irw0UrY5wzCkqpunqf80XepQeEJaSCgrxuGb3ZxtNj7qwKhfpC5X9Lqb1cX2smiexNtX4NHBG4qbwqlhGa32tluhTBGDOhsM1vj1DFD5-3iWwOh8H4L02ef_tRaUplNrez_H0drZK0-lyKXbdCvMubMdPdZlkDebhFdHHgyle1pT9J2M8SYRmRHVOOo4PIBbtLyMsuYN1q578vPsUVFiuWAPsTGh3cSCBRPeMWKek7AEkKD1z6RoaV3HhOagwKt9qvPJDcGGiBf7-vc8EUfbiPiwobrBAdSrAesdw1siDGzPN9yb32UkxFbazhcw4gpJjxMATZ5pkJ01pqqhjLuc6w5_TSaqABKXhDz8ZMenCuLa4_AWP6og2h8LUpOsbvvDc4CCR526MKv_SLt5CsHFIxXBkf9EtwdTWfhQ_qXzXDp2HO_AxbhU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05" y="1096984"/>
              <a:ext cx="3800725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7171417" y="2916818"/>
              <a:ext cx="3751956" cy="13665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seleccionar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BNovus 2.0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mostrará esta pantalla donde deberán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Instalar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" name="Conector angular 4"/>
            <p:cNvCxnSpPr>
              <a:stCxn id="4" idx="1"/>
              <a:endCxn id="7" idx="3"/>
            </p:cNvCxnSpPr>
            <p:nvPr/>
          </p:nvCxnSpPr>
          <p:spPr>
            <a:xfrm rot="10800000">
              <a:off x="4967417" y="2415748"/>
              <a:ext cx="2204001" cy="1184335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731741" y="2211858"/>
              <a:ext cx="1235675" cy="40777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5473261" y="253171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3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7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815658" y="1096984"/>
            <a:ext cx="8601088" cy="5220213"/>
            <a:chOff x="1815658" y="1096984"/>
            <a:chExt cx="8601088" cy="5220213"/>
          </a:xfrm>
        </p:grpSpPr>
        <p:pic>
          <p:nvPicPr>
            <p:cNvPr id="9" name="Picture 2" descr="https://lh3.googleusercontent.com/Mnuq_YOXoY99i3yNP3RMpZNtQ5RAJ6mhhsIgTa-A5wMRt_FbT7mKZ9BsR-bXgZ02q1Zw4Ise_kBAknq4n_PRmodYOPuuPh2wr_PxevtWk6CslZvqRW3isQou5g_EebL9ql7lrtwVL2FqXITp5qGYUEvP1--s8K-CK0UDsixtxf9jkJJ7mf2Y6hA_TWTz_O9ty2t_7C7HItiiIywJjbVAgLHPs1tc2_FVpiCBZJGNMjx43gjDhAN6MJLCVaVjxddqkifZsu5oWN9pxllJOVxCFrfdVYJbzDl1Vh37fJUu3Q0S5PQMms9AGrAtvFVTEVSobdfRJ_u1Bh4zPwDylbvry5_v0COh9NBsBcrgth6x0wY5qTxZrfdfkClWsWV_qVezeRn8FjriwWOcthgXuiYRBa4TE59BT2YFjoOmql0xk9OaJr0fcg4DK62b5RTWj-9ZXn_tciC-yrteH0Y_dL178eoOERurdRDolh1-XOjz15-HdjvEh-uYV8ElR4c94Hav9TihtQty5jLomIV1nMjHaJPuANgggmktXBCXMIkgYjn3sjMPC6wYBYOwwB1yOsnxjpkdhOnMdehFpktfGynHknmLbuTtT1ptOpSkspkKRpn7h6WvM01FiT1DnoaeoAYrp8rBVFTkZE_oL2jaRownW-8J5gP_Fs8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658" y="1096984"/>
              <a:ext cx="3800726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7665688" y="3201020"/>
              <a:ext cx="2751058" cy="13665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hacer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Instalar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se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iniciará el proceso de instalación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" name="Conector angular 2"/>
            <p:cNvCxnSpPr>
              <a:stCxn id="2" idx="1"/>
              <a:endCxn id="4" idx="3"/>
            </p:cNvCxnSpPr>
            <p:nvPr/>
          </p:nvCxnSpPr>
          <p:spPr>
            <a:xfrm rot="10800000">
              <a:off x="5535828" y="2193328"/>
              <a:ext cx="2129860" cy="1690957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ángulo 3"/>
            <p:cNvSpPr/>
            <p:nvPr/>
          </p:nvSpPr>
          <p:spPr>
            <a:xfrm>
              <a:off x="1865086" y="1594027"/>
              <a:ext cx="3670742" cy="119859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473261" y="240814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4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473261" y="302599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5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104908" y="1121693"/>
            <a:ext cx="9633114" cy="5220213"/>
            <a:chOff x="1104908" y="1232906"/>
            <a:chExt cx="9633114" cy="5220213"/>
          </a:xfrm>
        </p:grpSpPr>
        <p:pic>
          <p:nvPicPr>
            <p:cNvPr id="8" name="Picture 4" descr="https://lh3.googleusercontent.com/mGdSCqPx0qN1lsWXml3mmsQZXqO63PXVN0pW9kVmnyhROwdrHVZEj1zR9rBXih8RYiFhokQnZyS3ElQ4qSuyS9wP183qL134wRAPL4Mjr-jPFxazZPaM4z-rE0yszzLxYvxwBcHX3kRoh6lmyw_CKH7dWF4aj-O1ASUUn2AF6E3ToExD4P9Tq9THFKrLOeSbO7P7Yksu5HGCYztmk5Qtr3SpRGSiY-rGBedJXsmmFub_QwhZGegaF10f6epP6KyYFfauu9qrF0twcKBzMIUCr28IHmMCUJkvGWwQN-aYm98_WnWLfNY_wkELWDTHDskJzm0gA7UxXWVz7jMFDqfZI20BZHYPXhFHtxMB0-ZkmjY0ElEHphfb0BpqnTGSpEPriRMEtBNxVKFCXIK-Afu5U5SJb9TjOt8GT681UZ296xTb9WuFtUlyTz24nqNekT_FO_Cp2OW1VhkPy3SUUsQuq9C13GJTqdeK05nMTtqsCcKfAJszGXrBlov4WixatT1Xk4zyhe0qv5B15wy6QIGkWFkef95pR1hmRjuwkX-mHe45_FDO7j10EI_ifRsFpuAmTcjXWUyv3edcolkdVeiBBVk1XhOrsx926Z5QrLqxYXFcNsXNJx5q02sZPGyZalXqxc3ybNmN1CNqOgasIB3bvHSyGQVpCDQ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8" y="1232906"/>
              <a:ext cx="3831854" cy="522021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8"/>
            <p:cNvSpPr/>
            <p:nvPr/>
          </p:nvSpPr>
          <p:spPr>
            <a:xfrm>
              <a:off x="6986066" y="2682039"/>
              <a:ext cx="3751956" cy="200362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finalizar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el proceso de instalación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mostrar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la siguiente ventana con la opción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o Desinstalar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se le deberá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angular 9"/>
            <p:cNvCxnSpPr>
              <a:stCxn id="9" idx="1"/>
              <a:endCxn id="12" idx="3"/>
            </p:cNvCxnSpPr>
            <p:nvPr/>
          </p:nvCxnSpPr>
          <p:spPr>
            <a:xfrm rot="10800000">
              <a:off x="4843850" y="2570206"/>
              <a:ext cx="2142217" cy="1113646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/>
            <p:cNvSpPr/>
            <p:nvPr/>
          </p:nvSpPr>
          <p:spPr>
            <a:xfrm>
              <a:off x="3027405" y="2347784"/>
              <a:ext cx="1816444" cy="44484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228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47326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6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611156" y="1356472"/>
            <a:ext cx="9052726" cy="4574772"/>
            <a:chOff x="1685296" y="1442970"/>
            <a:chExt cx="9052726" cy="4574772"/>
          </a:xfrm>
        </p:grpSpPr>
        <p:pic>
          <p:nvPicPr>
            <p:cNvPr id="9" name="Picture 2" descr="https://lh3.googleusercontent.com/HUTzhvEz7O5C-jYtSSVmRQQpVMTCXNR2wO5_azcv0KKDDp4t8l8OQxs9g8sX198WuKP16jd2-gcAiWyxvnbIwTfpeNdMV-l30gtChRvAeeBaN_qFdi30Ps42t8S5avRAtqvnQoYTuq3EnUZahqP0giHtK2FfY74X6af80FjPQ5Q6tKtI7B56HBDkYiYOpq26HWxyHPIOKENZc_0bZSVST2SD9Eza124aJUW29x3d11OoN7I3DHDD-v8nYrBGmv00StudUw1MuXAI5kP9XmwEmbfCPAJ-iKXqaCc-mvl-Oa_n6qveZTKNpWvadp3HYbj5WrLArLWhlv7t4KUtbH5M0c_XJG6m_IucchZaw1TWzh2lKPxeBovMP56JBpRhrQYvKLWgeS2mSiJagwP6zBx60UzWFhvoK6hCpcWbNUy3x8VM7UdtsAQZ7qjOB96yNSvqHbl3sg0ZdFC1vRZ6mv-Dz8SfSbNRHiksuqJFS0IA6lH0-2lVqAPQM8JBa3ncYoXqBLQ4CspwhdbhuLHCJgoH4KVLL8jsA3JYxr8MMkaAR_7WxFPaNu1MAfzlyeNYj48NA5QtGMh58mHziavzezhd7TF72ZMQhKsZ_vcFcnKPYTcdD7lcDBwe5zgcuwMS0EMoWBigmfxezo5N4vFr8Ctn88nrtvPw25U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296" y="1442970"/>
              <a:ext cx="3369477" cy="45747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>
            <a:xfrm>
              <a:off x="7183773" y="2842056"/>
              <a:ext cx="3554249" cy="14773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Abrir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mostrará la siguiente pantalla, donde se le deberá dar clic en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dirty="0"/>
            </a:p>
          </p:txBody>
        </p:sp>
        <p:cxnSp>
          <p:nvCxnSpPr>
            <p:cNvPr id="14" name="Conector angular 13"/>
            <p:cNvCxnSpPr>
              <a:stCxn id="13" idx="1"/>
              <a:endCxn id="15" idx="3"/>
            </p:cNvCxnSpPr>
            <p:nvPr/>
          </p:nvCxnSpPr>
          <p:spPr>
            <a:xfrm rot="10800000" flipV="1">
              <a:off x="4646141" y="3580720"/>
              <a:ext cx="2537632" cy="113952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/>
            <p:cNvSpPr/>
            <p:nvPr/>
          </p:nvSpPr>
          <p:spPr>
            <a:xfrm>
              <a:off x="2088293" y="2842056"/>
              <a:ext cx="2557848" cy="17052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42222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15791" y="876422"/>
            <a:ext cx="9871392" cy="5635902"/>
            <a:chOff x="1218974" y="1029872"/>
            <a:chExt cx="9871392" cy="563590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974" y="1362176"/>
              <a:ext cx="3600176" cy="495553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5969726" y="1029872"/>
              <a:ext cx="5120640" cy="563590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Al ingresar se solicitará los datos de acceso, 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Usuario: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Nombre.Apellido 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(según cuenta de correo) y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Contraseña: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Rut completo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 sin Puntos ni guion, pero incluido el 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Digito verificador</a:t>
              </a:r>
              <a:endPara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Después de ingresar Usuario y Contraseña, 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b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Ejemplo: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Correo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jose.perez@pazcorp.cl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José Pérez Castro</a:t>
              </a:r>
            </a:p>
            <a:p>
              <a:pPr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Rut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	12.312.312-3</a:t>
              </a:r>
            </a:p>
            <a:p>
              <a:pPr algn="just">
                <a:lnSpc>
                  <a:spcPct val="115000"/>
                </a:lnSpc>
              </a:pP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Usuario    </a:t>
              </a:r>
              <a:r>
                <a:rPr lang="es-E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jose.perez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es-ES">
                  <a:latin typeface="Arial" panose="020B0604020202020204" pitchFamily="34" charset="0"/>
                  <a:cs typeface="Arial" panose="020B0604020202020204" pitchFamily="34" charset="0"/>
                </a:rPr>
                <a:t>Password</a:t>
              </a:r>
              <a:r>
                <a:rPr lang="es-ES" b="1">
                  <a:latin typeface="Arial" panose="020B0604020202020204" pitchFamily="34" charset="0"/>
                  <a:cs typeface="Arial" panose="020B0604020202020204" pitchFamily="34" charset="0"/>
                </a:rPr>
                <a:t> 123123123</a:t>
              </a:r>
              <a:endParaRPr lang="es-E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Conector angular 3"/>
            <p:cNvCxnSpPr>
              <a:stCxn id="3" idx="1"/>
              <a:endCxn id="5" idx="3"/>
            </p:cNvCxnSpPr>
            <p:nvPr/>
          </p:nvCxnSpPr>
          <p:spPr>
            <a:xfrm rot="10800000" flipV="1">
              <a:off x="4658498" y="3847822"/>
              <a:ext cx="1311228" cy="32061"/>
            </a:xfrm>
            <a:prstGeom prst="bentConnector3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ángulo 4"/>
            <p:cNvSpPr/>
            <p:nvPr/>
          </p:nvSpPr>
          <p:spPr>
            <a:xfrm>
              <a:off x="1374140" y="3027406"/>
              <a:ext cx="3284358" cy="170495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547326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7</a:t>
            </a:r>
            <a:endParaRPr lang="es-C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2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49691" y="216100"/>
            <a:ext cx="1556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Paso 8</a:t>
            </a:r>
            <a:endParaRPr lang="es-CL" sz="4000" dirty="0">
              <a:solidFill>
                <a:srgbClr val="002060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499539" y="1121985"/>
            <a:ext cx="11029314" cy="5405151"/>
            <a:chOff x="499539" y="1121985"/>
            <a:chExt cx="11029314" cy="5405151"/>
          </a:xfrm>
        </p:grpSpPr>
        <p:pic>
          <p:nvPicPr>
            <p:cNvPr id="8" name="Picture 2" descr="https://lh3.googleusercontent.com/B68SVafivMlfRUemSwvqWfAHRC2NZ04gvrhWwAVLmqAHdLrJW-QaBjbVEaZ7IPNCdLVMMs8dmtJoOVvAJVBJ0fVaGrVWARRWIM1tWGLNGWHrGi_eGJ6OEepHiQNoGp1i7k5z8PY4PramS_nEV7wOlIBWPrk2nEiUzhneoT8EzDdKIXFq0mrg1zDfJZ03H329hnI9nmYPSNXdTfzGLP0P42ORoT8NSIp0RfOmrI7j2Nyd-viUb5ZJXfOE4Zn4wRBSJkU_8OQh6HddckSDFlHXdgxhK2JKpFy7hgVQOlmLmRf7CCQ4q7G3eovyG5ABX4lkuv-pnl5VVwSjbhZCeEMUYG6yeBhmGZQ4KPUsJpYXKVVWbmACuxpkM1McKDDpuWRJiSA8_tFLNuTUvtNpaD61p13jEXbMAmZUCGC74XkU1aw6qPZqAEkaBYJne17TfCV1naUdE2gnhOa-O0QzPgQZjuTEBt6lN_pkiEXSkne3PwZfUBVbPi0iT-KSd6mNX5z0-R5lF0AdZFC1SiEthYQzq0r1RD8e3kRzgIdM7dZll5KL83VHBDXjM-q3VXutPi-yuUAWc2JuHmnR1NwA7DZR-6MJKgx1Jj6M-PIEx7nkiHZJ3vDqeWNFpdyyUIbh41Wx0xkmls_ilnjwUGK5rO6gu4ecZ7_LLs4=w327-h689-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39" y="1727175"/>
              <a:ext cx="2564937" cy="427820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7599404" y="2410187"/>
              <a:ext cx="3929449" cy="3343992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hacer clic en el botón de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“Ingresar”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Se visualizará una pantalla donde se deberá dar clic en 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Icono de menú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; al desplegarse se deberá seleccionar </a:t>
              </a:r>
            </a:p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E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s-ES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  <a:r>
                <a:rPr lang="es-E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</a:t>
              </a:r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como se observa en la imagen.</a:t>
              </a:r>
              <a:endParaRPr lang="es-CL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" name="Conector angular 4"/>
            <p:cNvCxnSpPr>
              <a:stCxn id="4" idx="0"/>
              <a:endCxn id="6" idx="0"/>
            </p:cNvCxnSpPr>
            <p:nvPr/>
          </p:nvCxnSpPr>
          <p:spPr>
            <a:xfrm rot="16200000" flipV="1">
              <a:off x="4857213" y="-2296729"/>
              <a:ext cx="531961" cy="8881872"/>
            </a:xfrm>
            <a:prstGeom prst="bentConnector3">
              <a:avLst>
                <a:gd name="adj1" fmla="val 142973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5"/>
            <p:cNvSpPr/>
            <p:nvPr/>
          </p:nvSpPr>
          <p:spPr>
            <a:xfrm rot="10800000" flipV="1">
              <a:off x="499540" y="1878226"/>
              <a:ext cx="365434" cy="27184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8194" name="Picture 2" descr="https://lh3.googleusercontent.com/Kw-CDY6NUXE8P80r1TZF6plFlo2lqyO_lUUW9_JkNIZvjIgeyFHEHxC0WhW3CG_nYVGVmSh4CeDTNE1J4ziG_IgtTj5YR2VXtlqRANiU0KXASWmhZavtXBRRhl8KSJrBq3dJS7cu_OnKUd4ROizs5nNMaPtXwD0X7nyUuVMCt9QmOt-JindnlcyE75nHSUaqqfZpnihzUJQysyso7mnT84EmsUA8CqD4n82ntdIaMkCVYl8D22cbkE_xL1LtWs12pCzs9HeN0i09ujURuucoKBgKHu0H-oUK-__LqabAHqNp5BpUIZXnpSSbJ2HGk_QbxTahoA4uMeXaCnf7_Xta75rkZ8RZAAcseenpVaSGtOOVWs48iiTJ36kOeGZ2sSrGlHQEiZNoqOLizFHt_MofdaVNvi88ts2Zd_4gdWVNowKo9fXhr96tHuJw0ebvUT2PBykVIqaUBf_ukekrtMjMWLsWOKCqkZthnQH0TUrDOLg2gPAaqMIJ4IHy55rhY7AoayuyOcxba9sVIZeW7qovN38uWNIVyz2utexGVv3hAgBET0T6dm2CBtZpQfYUTWpWLRcvNNcAYd0ueo_7AW3Cgy6G8g9ZpHup4Fuxk26pfVpEcyf16ES07jkO6wR7ITN2TzGN1vPWnXOqUi1XhOeiFFRINphMdr0=w327-h689-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10" y="1989436"/>
              <a:ext cx="3108100" cy="45377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lipse 34"/>
            <p:cNvSpPr/>
            <p:nvPr/>
          </p:nvSpPr>
          <p:spPr>
            <a:xfrm>
              <a:off x="682257" y="1121985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1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4780188" y="3037732"/>
              <a:ext cx="569503" cy="39662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2</a:t>
              </a:r>
              <a:endParaRPr lang="es-CL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 rot="10800000" flipV="1">
              <a:off x="3829271" y="3500355"/>
              <a:ext cx="1039291" cy="24374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9" name="Conector angular 38"/>
            <p:cNvCxnSpPr>
              <a:stCxn id="4" idx="1"/>
              <a:endCxn id="37" idx="1"/>
            </p:cNvCxnSpPr>
            <p:nvPr/>
          </p:nvCxnSpPr>
          <p:spPr>
            <a:xfrm rot="10800000">
              <a:off x="4868562" y="3622227"/>
              <a:ext cx="2730842" cy="459957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762972"/>
      </p:ext>
    </p:extLst>
  </p:cSld>
  <p:clrMapOvr>
    <a:masterClrMapping/>
  </p:clrMapOvr>
</p:sld>
</file>

<file path=ppt/theme/theme1.xml><?xml version="1.0" encoding="utf-8"?>
<a:theme xmlns:a="http://schemas.openxmlformats.org/drawingml/2006/main" name="Bnov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ovus" id="{20A8C177-A68D-4BF7-9A9A-6A410F42BFDE}" vid="{10F251C9-AF76-4830-BBDD-52558A56BF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Bnovus</Template>
  <TotalTime>1171</TotalTime>
  <Words>965</Words>
  <Application>Microsoft Office PowerPoint</Application>
  <PresentationFormat>Panorámica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Berlin Sans FB Demi</vt:lpstr>
      <vt:lpstr>Calibri</vt:lpstr>
      <vt:lpstr>Calibri Light</vt:lpstr>
      <vt:lpstr>Bnovus</vt:lpstr>
      <vt:lpstr>¿CÓMO INSTALAR BNOVUS 2.0 Check In?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generar una encuesta</dc:title>
  <dc:creator>Alejandra</dc:creator>
  <cp:lastModifiedBy>JORGE MAURICIO ESTAY QUIROZ</cp:lastModifiedBy>
  <cp:revision>73</cp:revision>
  <dcterms:created xsi:type="dcterms:W3CDTF">2016-05-19T13:41:24Z</dcterms:created>
  <dcterms:modified xsi:type="dcterms:W3CDTF">2021-09-24T17:53:26Z</dcterms:modified>
</cp:coreProperties>
</file>